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7"/>
  </p:notesMasterIdLst>
  <p:sldIdLst>
    <p:sldId id="256" r:id="rId2"/>
    <p:sldId id="360" r:id="rId3"/>
    <p:sldId id="257" r:id="rId4"/>
    <p:sldId id="258" r:id="rId5"/>
    <p:sldId id="265" r:id="rId6"/>
    <p:sldId id="272" r:id="rId7"/>
    <p:sldId id="266" r:id="rId8"/>
    <p:sldId id="267" r:id="rId9"/>
    <p:sldId id="280" r:id="rId10"/>
    <p:sldId id="361" r:id="rId11"/>
    <p:sldId id="281" r:id="rId12"/>
    <p:sldId id="359" r:id="rId13"/>
    <p:sldId id="264" r:id="rId14"/>
    <p:sldId id="279" r:id="rId15"/>
    <p:sldId id="287" r:id="rId16"/>
    <p:sldId id="282" r:id="rId17"/>
    <p:sldId id="286" r:id="rId18"/>
    <p:sldId id="285" r:id="rId19"/>
    <p:sldId id="284" r:id="rId20"/>
    <p:sldId id="283" r:id="rId21"/>
    <p:sldId id="263" r:id="rId22"/>
    <p:sldId id="294" r:id="rId23"/>
    <p:sldId id="295" r:id="rId24"/>
    <p:sldId id="296" r:id="rId25"/>
    <p:sldId id="350" r:id="rId26"/>
    <p:sldId id="289" r:id="rId27"/>
    <p:sldId id="291" r:id="rId28"/>
    <p:sldId id="330" r:id="rId29"/>
    <p:sldId id="290" r:id="rId30"/>
    <p:sldId id="308" r:id="rId31"/>
    <p:sldId id="268" r:id="rId32"/>
    <p:sldId id="327" r:id="rId33"/>
    <p:sldId id="346" r:id="rId34"/>
    <p:sldId id="288" r:id="rId35"/>
    <p:sldId id="259" r:id="rId36"/>
    <p:sldId id="345" r:id="rId37"/>
    <p:sldId id="269" r:id="rId38"/>
    <p:sldId id="336" r:id="rId39"/>
    <p:sldId id="337" r:id="rId40"/>
    <p:sldId id="338" r:id="rId41"/>
    <p:sldId id="367" r:id="rId42"/>
    <p:sldId id="270" r:id="rId43"/>
    <p:sldId id="277" r:id="rId44"/>
    <p:sldId id="349" r:id="rId45"/>
    <p:sldId id="278" r:id="rId46"/>
    <p:sldId id="347" r:id="rId47"/>
    <p:sldId id="365" r:id="rId48"/>
    <p:sldId id="329" r:id="rId49"/>
    <p:sldId id="348" r:id="rId50"/>
    <p:sldId id="366" r:id="rId51"/>
    <p:sldId id="275" r:id="rId52"/>
    <p:sldId id="260" r:id="rId53"/>
    <p:sldId id="328" r:id="rId54"/>
    <p:sldId id="276" r:id="rId55"/>
    <p:sldId id="304" r:id="rId56"/>
    <p:sldId id="306" r:id="rId57"/>
    <p:sldId id="305" r:id="rId58"/>
    <p:sldId id="358" r:id="rId59"/>
    <p:sldId id="299" r:id="rId60"/>
    <p:sldId id="300" r:id="rId61"/>
    <p:sldId id="332" r:id="rId62"/>
    <p:sldId id="334" r:id="rId63"/>
    <p:sldId id="333" r:id="rId64"/>
    <p:sldId id="335" r:id="rId65"/>
    <p:sldId id="369" r:id="rId66"/>
    <p:sldId id="262" r:id="rId67"/>
    <p:sldId id="331" r:id="rId68"/>
    <p:sldId id="344" r:id="rId69"/>
    <p:sldId id="343" r:id="rId70"/>
    <p:sldId id="357" r:id="rId71"/>
    <p:sldId id="292" r:id="rId72"/>
    <p:sldId id="293" r:id="rId73"/>
    <p:sldId id="364" r:id="rId74"/>
    <p:sldId id="363" r:id="rId75"/>
    <p:sldId id="261" r:id="rId76"/>
    <p:sldId id="302" r:id="rId77"/>
    <p:sldId id="303" r:id="rId78"/>
    <p:sldId id="354" r:id="rId79"/>
    <p:sldId id="355" r:id="rId80"/>
    <p:sldId id="356" r:id="rId81"/>
    <p:sldId id="316" r:id="rId82"/>
    <p:sldId id="310" r:id="rId83"/>
    <p:sldId id="311" r:id="rId84"/>
    <p:sldId id="312" r:id="rId85"/>
    <p:sldId id="313" r:id="rId86"/>
    <p:sldId id="352" r:id="rId87"/>
    <p:sldId id="320" r:id="rId88"/>
    <p:sldId id="368" r:id="rId89"/>
    <p:sldId id="321" r:id="rId90"/>
    <p:sldId id="351" r:id="rId91"/>
    <p:sldId id="323" r:id="rId92"/>
    <p:sldId id="322" r:id="rId93"/>
    <p:sldId id="353" r:id="rId94"/>
    <p:sldId id="325" r:id="rId95"/>
    <p:sldId id="339" r:id="rId96"/>
    <p:sldId id="340" r:id="rId97"/>
    <p:sldId id="341" r:id="rId98"/>
    <p:sldId id="326" r:id="rId99"/>
    <p:sldId id="362" r:id="rId100"/>
    <p:sldId id="307" r:id="rId101"/>
    <p:sldId id="318" r:id="rId102"/>
    <p:sldId id="319" r:id="rId103"/>
    <p:sldId id="317" r:id="rId104"/>
    <p:sldId id="315" r:id="rId105"/>
    <p:sldId id="31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A779D-82F8-4DC7-911A-DEFC8A16F17D}" v="5" dt="2024-05-27T12:04:20.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ukai Musiyiwa" userId="c04bf551-2717-49c5-a9a6-d2af9893a5d9" providerId="ADAL" clId="{F133B9D3-56B4-4F50-B3D6-182CA65D3841}"/>
    <pc:docChg chg="undo custSel addSld delSld modSld sldOrd">
      <pc:chgData name="Simukai Musiyiwa" userId="c04bf551-2717-49c5-a9a6-d2af9893a5d9" providerId="ADAL" clId="{F133B9D3-56B4-4F50-B3D6-182CA65D3841}" dt="2024-05-07T06:17:47.160" v="4908" actId="20577"/>
      <pc:docMkLst>
        <pc:docMk/>
      </pc:docMkLst>
      <pc:sldChg chg="addSp delSp modSp mod setBg">
        <pc:chgData name="Simukai Musiyiwa" userId="c04bf551-2717-49c5-a9a6-d2af9893a5d9" providerId="ADAL" clId="{F133B9D3-56B4-4F50-B3D6-182CA65D3841}" dt="2024-05-06T09:16:51.604" v="1771" actId="1076"/>
        <pc:sldMkLst>
          <pc:docMk/>
          <pc:sldMk cId="2585137234" sldId="256"/>
        </pc:sldMkLst>
        <pc:spChg chg="mod">
          <ac:chgData name="Simukai Musiyiwa" userId="c04bf551-2717-49c5-a9a6-d2af9893a5d9" providerId="ADAL" clId="{F133B9D3-56B4-4F50-B3D6-182CA65D3841}" dt="2024-05-06T09:16:51.604" v="1771" actId="1076"/>
          <ac:spMkLst>
            <pc:docMk/>
            <pc:sldMk cId="2585137234" sldId="256"/>
            <ac:spMk id="2" creationId="{00000000-0000-0000-0000-000000000000}"/>
          </ac:spMkLst>
        </pc:spChg>
        <pc:spChg chg="mod">
          <ac:chgData name="Simukai Musiyiwa" userId="c04bf551-2717-49c5-a9a6-d2af9893a5d9" providerId="ADAL" clId="{F133B9D3-56B4-4F50-B3D6-182CA65D3841}" dt="2024-05-06T09:16:12.685" v="1768" actId="26606"/>
          <ac:spMkLst>
            <pc:docMk/>
            <pc:sldMk cId="2585137234" sldId="256"/>
            <ac:spMk id="3" creationId="{00000000-0000-0000-0000-000000000000}"/>
          </ac:spMkLst>
        </pc:spChg>
        <pc:spChg chg="mod">
          <ac:chgData name="Simukai Musiyiwa" userId="c04bf551-2717-49c5-a9a6-d2af9893a5d9" providerId="ADAL" clId="{F133B9D3-56B4-4F50-B3D6-182CA65D3841}" dt="2024-05-06T09:16:12.685" v="1768" actId="26606"/>
          <ac:spMkLst>
            <pc:docMk/>
            <pc:sldMk cId="2585137234" sldId="256"/>
            <ac:spMk id="4" creationId="{00000000-0000-0000-0000-000000000000}"/>
          </ac:spMkLst>
        </pc:spChg>
        <pc:spChg chg="mod">
          <ac:chgData name="Simukai Musiyiwa" userId="c04bf551-2717-49c5-a9a6-d2af9893a5d9" providerId="ADAL" clId="{F133B9D3-56B4-4F50-B3D6-182CA65D3841}" dt="2024-05-06T09:16:12.685" v="1768" actId="26606"/>
          <ac:spMkLst>
            <pc:docMk/>
            <pc:sldMk cId="2585137234" sldId="256"/>
            <ac:spMk id="5" creationId="{00000000-0000-0000-0000-000000000000}"/>
          </ac:spMkLst>
        </pc:spChg>
        <pc:spChg chg="add del">
          <ac:chgData name="Simukai Musiyiwa" userId="c04bf551-2717-49c5-a9a6-d2af9893a5d9" providerId="ADAL" clId="{F133B9D3-56B4-4F50-B3D6-182CA65D3841}" dt="2024-05-06T09:16:09.515" v="1765" actId="26606"/>
          <ac:spMkLst>
            <pc:docMk/>
            <pc:sldMk cId="2585137234" sldId="256"/>
            <ac:spMk id="12" creationId="{A3363022-C969-41E9-8EB2-E4C94908C1FA}"/>
          </ac:spMkLst>
        </pc:spChg>
        <pc:spChg chg="add del">
          <ac:chgData name="Simukai Musiyiwa" userId="c04bf551-2717-49c5-a9a6-d2af9893a5d9" providerId="ADAL" clId="{F133B9D3-56B4-4F50-B3D6-182CA65D3841}" dt="2024-05-06T09:16:09.515" v="1765" actId="26606"/>
          <ac:spMkLst>
            <pc:docMk/>
            <pc:sldMk cId="2585137234" sldId="256"/>
            <ac:spMk id="14" creationId="{8D1AD6B3-BE88-4CEB-BA17-790657CC4729}"/>
          </ac:spMkLst>
        </pc:spChg>
        <pc:spChg chg="add del">
          <ac:chgData name="Simukai Musiyiwa" userId="c04bf551-2717-49c5-a9a6-d2af9893a5d9" providerId="ADAL" clId="{F133B9D3-56B4-4F50-B3D6-182CA65D3841}" dt="2024-05-06T09:16:12.674" v="1767" actId="26606"/>
          <ac:spMkLst>
            <pc:docMk/>
            <pc:sldMk cId="2585137234" sldId="256"/>
            <ac:spMk id="21" creationId="{74751229-0244-4FBB-BED1-407467F4C951}"/>
          </ac:spMkLst>
        </pc:spChg>
        <pc:spChg chg="add">
          <ac:chgData name="Simukai Musiyiwa" userId="c04bf551-2717-49c5-a9a6-d2af9893a5d9" providerId="ADAL" clId="{F133B9D3-56B4-4F50-B3D6-182CA65D3841}" dt="2024-05-06T09:16:12.685" v="1768" actId="26606"/>
          <ac:spMkLst>
            <pc:docMk/>
            <pc:sldMk cId="2585137234" sldId="256"/>
            <ac:spMk id="24" creationId="{A3363022-C969-41E9-8EB2-E4C94908C1FA}"/>
          </ac:spMkLst>
        </pc:spChg>
        <pc:spChg chg="add">
          <ac:chgData name="Simukai Musiyiwa" userId="c04bf551-2717-49c5-a9a6-d2af9893a5d9" providerId="ADAL" clId="{F133B9D3-56B4-4F50-B3D6-182CA65D3841}" dt="2024-05-06T09:16:12.685" v="1768" actId="26606"/>
          <ac:spMkLst>
            <pc:docMk/>
            <pc:sldMk cId="2585137234" sldId="256"/>
            <ac:spMk id="25" creationId="{8D1AD6B3-BE88-4CEB-BA17-790657CC4729}"/>
          </ac:spMkLst>
        </pc:spChg>
        <pc:grpChg chg="add del">
          <ac:chgData name="Simukai Musiyiwa" userId="c04bf551-2717-49c5-a9a6-d2af9893a5d9" providerId="ADAL" clId="{F133B9D3-56B4-4F50-B3D6-182CA65D3841}" dt="2024-05-06T09:16:09.515" v="1765" actId="26606"/>
          <ac:grpSpMkLst>
            <pc:docMk/>
            <pc:sldMk cId="2585137234" sldId="256"/>
            <ac:grpSpMk id="16" creationId="{89D1390B-7E13-4B4F-9CB2-391063412E54}"/>
          </ac:grpSpMkLst>
        </pc:grpChg>
        <pc:grpChg chg="add">
          <ac:chgData name="Simukai Musiyiwa" userId="c04bf551-2717-49c5-a9a6-d2af9893a5d9" providerId="ADAL" clId="{F133B9D3-56B4-4F50-B3D6-182CA65D3841}" dt="2024-05-06T09:16:12.685" v="1768" actId="26606"/>
          <ac:grpSpMkLst>
            <pc:docMk/>
            <pc:sldMk cId="2585137234" sldId="256"/>
            <ac:grpSpMk id="27" creationId="{89D1390B-7E13-4B4F-9CB2-391063412E54}"/>
          </ac:grpSpMkLst>
        </pc:grpChg>
        <pc:picChg chg="add del">
          <ac:chgData name="Simukai Musiyiwa" userId="c04bf551-2717-49c5-a9a6-d2af9893a5d9" providerId="ADAL" clId="{F133B9D3-56B4-4F50-B3D6-182CA65D3841}" dt="2024-05-06T09:16:09.515" v="1765" actId="26606"/>
          <ac:picMkLst>
            <pc:docMk/>
            <pc:sldMk cId="2585137234" sldId="256"/>
            <ac:picMk id="9" creationId="{C6AAAA2C-F870-8F0F-560F-6184EA6E2916}"/>
          </ac:picMkLst>
        </pc:picChg>
        <pc:picChg chg="add del">
          <ac:chgData name="Simukai Musiyiwa" userId="c04bf551-2717-49c5-a9a6-d2af9893a5d9" providerId="ADAL" clId="{F133B9D3-56B4-4F50-B3D6-182CA65D3841}" dt="2024-05-06T09:16:12.674" v="1767" actId="26606"/>
          <ac:picMkLst>
            <pc:docMk/>
            <pc:sldMk cId="2585137234" sldId="256"/>
            <ac:picMk id="11" creationId="{BC939394-8074-475C-B840-03B0183F80BF}"/>
          </ac:picMkLst>
        </pc:picChg>
        <pc:picChg chg="add del">
          <ac:chgData name="Simukai Musiyiwa" userId="c04bf551-2717-49c5-a9a6-d2af9893a5d9" providerId="ADAL" clId="{F133B9D3-56B4-4F50-B3D6-182CA65D3841}" dt="2024-05-06T09:16:12.674" v="1767" actId="26606"/>
          <ac:picMkLst>
            <pc:docMk/>
            <pc:sldMk cId="2585137234" sldId="256"/>
            <ac:picMk id="22" creationId="{2129DCD7-5686-0532-9920-7332FBCAE05A}"/>
          </ac:picMkLst>
        </pc:picChg>
        <pc:picChg chg="add">
          <ac:chgData name="Simukai Musiyiwa" userId="c04bf551-2717-49c5-a9a6-d2af9893a5d9" providerId="ADAL" clId="{F133B9D3-56B4-4F50-B3D6-182CA65D3841}" dt="2024-05-06T09:16:12.685" v="1768" actId="26606"/>
          <ac:picMkLst>
            <pc:docMk/>
            <pc:sldMk cId="2585137234" sldId="256"/>
            <ac:picMk id="26" creationId="{C6AAAA2C-F870-8F0F-560F-6184EA6E2916}"/>
          </ac:picMkLst>
        </pc:picChg>
      </pc:sldChg>
      <pc:sldChg chg="modSp mod">
        <pc:chgData name="Simukai Musiyiwa" userId="c04bf551-2717-49c5-a9a6-d2af9893a5d9" providerId="ADAL" clId="{F133B9D3-56B4-4F50-B3D6-182CA65D3841}" dt="2024-05-06T12:49:54.683" v="2768" actId="14100"/>
        <pc:sldMkLst>
          <pc:docMk/>
          <pc:sldMk cId="2238521877" sldId="257"/>
        </pc:sldMkLst>
        <pc:spChg chg="mod">
          <ac:chgData name="Simukai Musiyiwa" userId="c04bf551-2717-49c5-a9a6-d2af9893a5d9" providerId="ADAL" clId="{F133B9D3-56B4-4F50-B3D6-182CA65D3841}" dt="2024-05-06T12:49:54.683" v="2768" actId="14100"/>
          <ac:spMkLst>
            <pc:docMk/>
            <pc:sldMk cId="2238521877" sldId="257"/>
            <ac:spMk id="5" creationId="{00000000-0000-0000-0000-000000000000}"/>
          </ac:spMkLst>
        </pc:spChg>
      </pc:sldChg>
      <pc:sldChg chg="modSp mod">
        <pc:chgData name="Simukai Musiyiwa" userId="c04bf551-2717-49c5-a9a6-d2af9893a5d9" providerId="ADAL" clId="{F133B9D3-56B4-4F50-B3D6-182CA65D3841}" dt="2024-05-06T12:07:03.084" v="2267" actId="20577"/>
        <pc:sldMkLst>
          <pc:docMk/>
          <pc:sldMk cId="3964160980" sldId="259"/>
        </pc:sldMkLst>
        <pc:spChg chg="mod">
          <ac:chgData name="Simukai Musiyiwa" userId="c04bf551-2717-49c5-a9a6-d2af9893a5d9" providerId="ADAL" clId="{F133B9D3-56B4-4F50-B3D6-182CA65D3841}" dt="2024-05-06T12:07:03.084" v="2267" actId="20577"/>
          <ac:spMkLst>
            <pc:docMk/>
            <pc:sldMk cId="3964160980" sldId="259"/>
            <ac:spMk id="2" creationId="{00000000-0000-0000-0000-000000000000}"/>
          </ac:spMkLst>
        </pc:spChg>
      </pc:sldChg>
      <pc:sldChg chg="modSp mod">
        <pc:chgData name="Simukai Musiyiwa" userId="c04bf551-2717-49c5-a9a6-d2af9893a5d9" providerId="ADAL" clId="{F133B9D3-56B4-4F50-B3D6-182CA65D3841}" dt="2024-05-06T09:14:54.377" v="1746" actId="20577"/>
        <pc:sldMkLst>
          <pc:docMk/>
          <pc:sldMk cId="80422585" sldId="261"/>
        </pc:sldMkLst>
        <pc:spChg chg="mod">
          <ac:chgData name="Simukai Musiyiwa" userId="c04bf551-2717-49c5-a9a6-d2af9893a5d9" providerId="ADAL" clId="{F133B9D3-56B4-4F50-B3D6-182CA65D3841}" dt="2024-05-06T09:14:54.377" v="1746" actId="20577"/>
          <ac:spMkLst>
            <pc:docMk/>
            <pc:sldMk cId="80422585" sldId="261"/>
            <ac:spMk id="3" creationId="{00000000-0000-0000-0000-000000000000}"/>
          </ac:spMkLst>
        </pc:spChg>
      </pc:sldChg>
      <pc:sldChg chg="ord">
        <pc:chgData name="Simukai Musiyiwa" userId="c04bf551-2717-49c5-a9a6-d2af9893a5d9" providerId="ADAL" clId="{F133B9D3-56B4-4F50-B3D6-182CA65D3841}" dt="2024-05-06T11:44:05.446" v="1919"/>
        <pc:sldMkLst>
          <pc:docMk/>
          <pc:sldMk cId="698511373" sldId="262"/>
        </pc:sldMkLst>
      </pc:sldChg>
      <pc:sldChg chg="modSp mod">
        <pc:chgData name="Simukai Musiyiwa" userId="c04bf551-2717-49c5-a9a6-d2af9893a5d9" providerId="ADAL" clId="{F133B9D3-56B4-4F50-B3D6-182CA65D3841}" dt="2024-05-06T09:17:43.343" v="1773" actId="33524"/>
        <pc:sldMkLst>
          <pc:docMk/>
          <pc:sldMk cId="2320429583" sldId="264"/>
        </pc:sldMkLst>
        <pc:spChg chg="mod">
          <ac:chgData name="Simukai Musiyiwa" userId="c04bf551-2717-49c5-a9a6-d2af9893a5d9" providerId="ADAL" clId="{F133B9D3-56B4-4F50-B3D6-182CA65D3841}" dt="2024-05-06T09:17:43.343" v="1773" actId="33524"/>
          <ac:spMkLst>
            <pc:docMk/>
            <pc:sldMk cId="2320429583" sldId="264"/>
            <ac:spMk id="3" creationId="{00000000-0000-0000-0000-000000000000}"/>
          </ac:spMkLst>
        </pc:spChg>
      </pc:sldChg>
      <pc:sldChg chg="ord">
        <pc:chgData name="Simukai Musiyiwa" userId="c04bf551-2717-49c5-a9a6-d2af9893a5d9" providerId="ADAL" clId="{F133B9D3-56B4-4F50-B3D6-182CA65D3841}" dt="2024-05-06T12:50:49.948" v="2776"/>
        <pc:sldMkLst>
          <pc:docMk/>
          <pc:sldMk cId="877378281" sldId="268"/>
        </pc:sldMkLst>
      </pc:sldChg>
      <pc:sldChg chg="modSp mod">
        <pc:chgData name="Simukai Musiyiwa" userId="c04bf551-2717-49c5-a9a6-d2af9893a5d9" providerId="ADAL" clId="{F133B9D3-56B4-4F50-B3D6-182CA65D3841}" dt="2024-05-06T12:34:03.638" v="2626" actId="20577"/>
        <pc:sldMkLst>
          <pc:docMk/>
          <pc:sldMk cId="3314555535" sldId="278"/>
        </pc:sldMkLst>
        <pc:spChg chg="mod">
          <ac:chgData name="Simukai Musiyiwa" userId="c04bf551-2717-49c5-a9a6-d2af9893a5d9" providerId="ADAL" clId="{F133B9D3-56B4-4F50-B3D6-182CA65D3841}" dt="2024-05-06T12:34:03.638" v="2626" actId="20577"/>
          <ac:spMkLst>
            <pc:docMk/>
            <pc:sldMk cId="3314555535" sldId="278"/>
            <ac:spMk id="3" creationId="{00000000-0000-0000-0000-000000000000}"/>
          </ac:spMkLst>
        </pc:spChg>
      </pc:sldChg>
      <pc:sldChg chg="modSp mod ord">
        <pc:chgData name="Simukai Musiyiwa" userId="c04bf551-2717-49c5-a9a6-d2af9893a5d9" providerId="ADAL" clId="{F133B9D3-56B4-4F50-B3D6-182CA65D3841}" dt="2024-05-06T13:30:27.600" v="3256"/>
        <pc:sldMkLst>
          <pc:docMk/>
          <pc:sldMk cId="3559646081" sldId="280"/>
        </pc:sldMkLst>
        <pc:spChg chg="mod">
          <ac:chgData name="Simukai Musiyiwa" userId="c04bf551-2717-49c5-a9a6-d2af9893a5d9" providerId="ADAL" clId="{F133B9D3-56B4-4F50-B3D6-182CA65D3841}" dt="2024-05-06T13:26:42.967" v="3189" actId="1076"/>
          <ac:spMkLst>
            <pc:docMk/>
            <pc:sldMk cId="3559646081" sldId="280"/>
            <ac:spMk id="2" creationId="{00000000-0000-0000-0000-000000000000}"/>
          </ac:spMkLst>
        </pc:spChg>
        <pc:spChg chg="mod">
          <ac:chgData name="Simukai Musiyiwa" userId="c04bf551-2717-49c5-a9a6-d2af9893a5d9" providerId="ADAL" clId="{F133B9D3-56B4-4F50-B3D6-182CA65D3841}" dt="2024-05-06T13:30:18.128" v="3254" actId="1036"/>
          <ac:spMkLst>
            <pc:docMk/>
            <pc:sldMk cId="3559646081" sldId="280"/>
            <ac:spMk id="5" creationId="{00000000-0000-0000-0000-000000000000}"/>
          </ac:spMkLst>
        </pc:spChg>
      </pc:sldChg>
      <pc:sldChg chg="delSp modSp mod">
        <pc:chgData name="Simukai Musiyiwa" userId="c04bf551-2717-49c5-a9a6-d2af9893a5d9" providerId="ADAL" clId="{F133B9D3-56B4-4F50-B3D6-182CA65D3841}" dt="2024-05-06T12:00:04.865" v="2251" actId="1037"/>
        <pc:sldMkLst>
          <pc:docMk/>
          <pc:sldMk cId="1349815734" sldId="288"/>
        </pc:sldMkLst>
        <pc:spChg chg="mod">
          <ac:chgData name="Simukai Musiyiwa" userId="c04bf551-2717-49c5-a9a6-d2af9893a5d9" providerId="ADAL" clId="{F133B9D3-56B4-4F50-B3D6-182CA65D3841}" dt="2024-05-06T11:59:42.793" v="2199" actId="1037"/>
          <ac:spMkLst>
            <pc:docMk/>
            <pc:sldMk cId="1349815734" sldId="288"/>
            <ac:spMk id="2" creationId="{00000000-0000-0000-0000-000000000000}"/>
          </ac:spMkLst>
        </pc:spChg>
        <pc:spChg chg="mod">
          <ac:chgData name="Simukai Musiyiwa" userId="c04bf551-2717-49c5-a9a6-d2af9893a5d9" providerId="ADAL" clId="{F133B9D3-56B4-4F50-B3D6-182CA65D3841}" dt="2024-05-06T12:00:04.865" v="2251" actId="1037"/>
          <ac:spMkLst>
            <pc:docMk/>
            <pc:sldMk cId="1349815734" sldId="288"/>
            <ac:spMk id="3" creationId="{00000000-0000-0000-0000-000000000000}"/>
          </ac:spMkLst>
        </pc:spChg>
        <pc:spChg chg="mod">
          <ac:chgData name="Simukai Musiyiwa" userId="c04bf551-2717-49c5-a9a6-d2af9893a5d9" providerId="ADAL" clId="{F133B9D3-56B4-4F50-B3D6-182CA65D3841}" dt="2024-05-06T11:59:59.258" v="2232" actId="1037"/>
          <ac:spMkLst>
            <pc:docMk/>
            <pc:sldMk cId="1349815734" sldId="288"/>
            <ac:spMk id="7" creationId="{00000000-0000-0000-0000-000000000000}"/>
          </ac:spMkLst>
        </pc:spChg>
        <pc:picChg chg="del">
          <ac:chgData name="Simukai Musiyiwa" userId="c04bf551-2717-49c5-a9a6-d2af9893a5d9" providerId="ADAL" clId="{F133B9D3-56B4-4F50-B3D6-182CA65D3841}" dt="2024-05-06T11:59:13.033" v="2135" actId="478"/>
          <ac:picMkLst>
            <pc:docMk/>
            <pc:sldMk cId="1349815734" sldId="288"/>
            <ac:picMk id="6" creationId="{00000000-0000-0000-0000-000000000000}"/>
          </ac:picMkLst>
        </pc:picChg>
      </pc:sldChg>
      <pc:sldChg chg="modSp mod">
        <pc:chgData name="Simukai Musiyiwa" userId="c04bf551-2717-49c5-a9a6-d2af9893a5d9" providerId="ADAL" clId="{F133B9D3-56B4-4F50-B3D6-182CA65D3841}" dt="2024-05-06T12:54:16.229" v="2860" actId="1037"/>
        <pc:sldMkLst>
          <pc:docMk/>
          <pc:sldMk cId="996397951" sldId="296"/>
        </pc:sldMkLst>
        <pc:spChg chg="mod">
          <ac:chgData name="Simukai Musiyiwa" userId="c04bf551-2717-49c5-a9a6-d2af9893a5d9" providerId="ADAL" clId="{F133B9D3-56B4-4F50-B3D6-182CA65D3841}" dt="2024-05-06T12:54:16.229" v="2860" actId="1037"/>
          <ac:spMkLst>
            <pc:docMk/>
            <pc:sldMk cId="996397951" sldId="296"/>
            <ac:spMk id="2" creationId="{00000000-0000-0000-0000-000000000000}"/>
          </ac:spMkLst>
        </pc:spChg>
        <pc:spChg chg="mod">
          <ac:chgData name="Simukai Musiyiwa" userId="c04bf551-2717-49c5-a9a6-d2af9893a5d9" providerId="ADAL" clId="{F133B9D3-56B4-4F50-B3D6-182CA65D3841}" dt="2024-05-06T12:54:01.059" v="2809" actId="1037"/>
          <ac:spMkLst>
            <pc:docMk/>
            <pc:sldMk cId="996397951" sldId="296"/>
            <ac:spMk id="3" creationId="{00000000-0000-0000-0000-000000000000}"/>
          </ac:spMkLst>
        </pc:spChg>
        <pc:spChg chg="mod">
          <ac:chgData name="Simukai Musiyiwa" userId="c04bf551-2717-49c5-a9a6-d2af9893a5d9" providerId="ADAL" clId="{F133B9D3-56B4-4F50-B3D6-182CA65D3841}" dt="2024-05-06T12:54:08.467" v="2823" actId="1037"/>
          <ac:spMkLst>
            <pc:docMk/>
            <pc:sldMk cId="996397951" sldId="296"/>
            <ac:spMk id="6" creationId="{00000000-0000-0000-0000-000000000000}"/>
          </ac:spMkLst>
        </pc:spChg>
        <pc:picChg chg="mod">
          <ac:chgData name="Simukai Musiyiwa" userId="c04bf551-2717-49c5-a9a6-d2af9893a5d9" providerId="ADAL" clId="{F133B9D3-56B4-4F50-B3D6-182CA65D3841}" dt="2024-05-06T12:53:42.971" v="2790" actId="14100"/>
          <ac:picMkLst>
            <pc:docMk/>
            <pc:sldMk cId="996397951" sldId="296"/>
            <ac:picMk id="5" creationId="{00000000-0000-0000-0000-000000000000}"/>
          </ac:picMkLst>
        </pc:picChg>
      </pc:sldChg>
      <pc:sldChg chg="modSp mod">
        <pc:chgData name="Simukai Musiyiwa" userId="c04bf551-2717-49c5-a9a6-d2af9893a5d9" providerId="ADAL" clId="{F133B9D3-56B4-4F50-B3D6-182CA65D3841}" dt="2024-05-06T14:30:49.045" v="3588" actId="1037"/>
        <pc:sldMkLst>
          <pc:docMk/>
          <pc:sldMk cId="3307778387" sldId="307"/>
        </pc:sldMkLst>
        <pc:spChg chg="mod">
          <ac:chgData name="Simukai Musiyiwa" userId="c04bf551-2717-49c5-a9a6-d2af9893a5d9" providerId="ADAL" clId="{F133B9D3-56B4-4F50-B3D6-182CA65D3841}" dt="2024-05-06T14:30:49.045" v="3588" actId="1037"/>
          <ac:spMkLst>
            <pc:docMk/>
            <pc:sldMk cId="3307778387" sldId="307"/>
            <ac:spMk id="2" creationId="{00000000-0000-0000-0000-000000000000}"/>
          </ac:spMkLst>
        </pc:spChg>
      </pc:sldChg>
      <pc:sldChg chg="ord">
        <pc:chgData name="Simukai Musiyiwa" userId="c04bf551-2717-49c5-a9a6-d2af9893a5d9" providerId="ADAL" clId="{F133B9D3-56B4-4F50-B3D6-182CA65D3841}" dt="2024-05-06T08:23:56.084" v="643"/>
        <pc:sldMkLst>
          <pc:docMk/>
          <pc:sldMk cId="48321314" sldId="308"/>
        </pc:sldMkLst>
      </pc:sldChg>
      <pc:sldChg chg="addSp delSp modSp mod setBg">
        <pc:chgData name="Simukai Musiyiwa" userId="c04bf551-2717-49c5-a9a6-d2af9893a5d9" providerId="ADAL" clId="{F133B9D3-56B4-4F50-B3D6-182CA65D3841}" dt="2024-05-06T09:26:14.614" v="1785" actId="1076"/>
        <pc:sldMkLst>
          <pc:docMk/>
          <pc:sldMk cId="2640103399" sldId="317"/>
        </pc:sldMkLst>
        <pc:spChg chg="mod">
          <ac:chgData name="Simukai Musiyiwa" userId="c04bf551-2717-49c5-a9a6-d2af9893a5d9" providerId="ADAL" clId="{F133B9D3-56B4-4F50-B3D6-182CA65D3841}" dt="2024-05-06T08:12:22.944" v="4" actId="26606"/>
          <ac:spMkLst>
            <pc:docMk/>
            <pc:sldMk cId="2640103399" sldId="317"/>
            <ac:spMk id="2" creationId="{00000000-0000-0000-0000-000000000000}"/>
          </ac:spMkLst>
        </pc:spChg>
        <pc:spChg chg="mod ord">
          <ac:chgData name="Simukai Musiyiwa" userId="c04bf551-2717-49c5-a9a6-d2af9893a5d9" providerId="ADAL" clId="{F133B9D3-56B4-4F50-B3D6-182CA65D3841}" dt="2024-05-06T09:25:40.215" v="1781" actId="14100"/>
          <ac:spMkLst>
            <pc:docMk/>
            <pc:sldMk cId="2640103399" sldId="317"/>
            <ac:spMk id="3" creationId="{00000000-0000-0000-0000-000000000000}"/>
          </ac:spMkLst>
        </pc:spChg>
        <pc:spChg chg="mod">
          <ac:chgData name="Simukai Musiyiwa" userId="c04bf551-2717-49c5-a9a6-d2af9893a5d9" providerId="ADAL" clId="{F133B9D3-56B4-4F50-B3D6-182CA65D3841}" dt="2024-05-06T09:26:14.614" v="1785" actId="1076"/>
          <ac:spMkLst>
            <pc:docMk/>
            <pc:sldMk cId="2640103399" sldId="317"/>
            <ac:spMk id="4" creationId="{00000000-0000-0000-0000-000000000000}"/>
          </ac:spMkLst>
        </pc:spChg>
        <pc:spChg chg="mod">
          <ac:chgData name="Simukai Musiyiwa" userId="c04bf551-2717-49c5-a9a6-d2af9893a5d9" providerId="ADAL" clId="{F133B9D3-56B4-4F50-B3D6-182CA65D3841}" dt="2024-05-06T08:12:22.944" v="4" actId="26606"/>
          <ac:spMkLst>
            <pc:docMk/>
            <pc:sldMk cId="2640103399" sldId="317"/>
            <ac:spMk id="6" creationId="{00000000-0000-0000-0000-000000000000}"/>
          </ac:spMkLst>
        </pc:spChg>
        <pc:spChg chg="add del">
          <ac:chgData name="Simukai Musiyiwa" userId="c04bf551-2717-49c5-a9a6-d2af9893a5d9" providerId="ADAL" clId="{F133B9D3-56B4-4F50-B3D6-182CA65D3841}" dt="2024-05-06T08:12:21.283" v="1" actId="26606"/>
          <ac:spMkLst>
            <pc:docMk/>
            <pc:sldMk cId="2640103399" sldId="317"/>
            <ac:spMk id="11" creationId="{081EA652-8C6A-4E69-BEB9-170809474553}"/>
          </ac:spMkLst>
        </pc:spChg>
        <pc:spChg chg="add del">
          <ac:chgData name="Simukai Musiyiwa" userId="c04bf551-2717-49c5-a9a6-d2af9893a5d9" providerId="ADAL" clId="{F133B9D3-56B4-4F50-B3D6-182CA65D3841}" dt="2024-05-06T08:12:22.936" v="3" actId="26606"/>
          <ac:spMkLst>
            <pc:docMk/>
            <pc:sldMk cId="2640103399" sldId="317"/>
            <ac:spMk id="12" creationId="{D009D6D5-DAC2-4A8B-A17A-E206B9012D09}"/>
          </ac:spMkLst>
        </pc:spChg>
        <pc:spChg chg="add del">
          <ac:chgData name="Simukai Musiyiwa" userId="c04bf551-2717-49c5-a9a6-d2af9893a5d9" providerId="ADAL" clId="{F133B9D3-56B4-4F50-B3D6-182CA65D3841}" dt="2024-05-06T08:12:21.283" v="1" actId="26606"/>
          <ac:spMkLst>
            <pc:docMk/>
            <pc:sldMk cId="2640103399" sldId="317"/>
            <ac:spMk id="13" creationId="{5298780A-33B9-4EA2-8F67-DE68AD62841B}"/>
          </ac:spMkLst>
        </pc:spChg>
        <pc:spChg chg="add">
          <ac:chgData name="Simukai Musiyiwa" userId="c04bf551-2717-49c5-a9a6-d2af9893a5d9" providerId="ADAL" clId="{F133B9D3-56B4-4F50-B3D6-182CA65D3841}" dt="2024-05-06T08:12:22.944" v="4" actId="26606"/>
          <ac:spMkLst>
            <pc:docMk/>
            <pc:sldMk cId="2640103399" sldId="317"/>
            <ac:spMk id="14" creationId="{081EA652-8C6A-4E69-BEB9-170809474553}"/>
          </ac:spMkLst>
        </pc:spChg>
        <pc:spChg chg="add del">
          <ac:chgData name="Simukai Musiyiwa" userId="c04bf551-2717-49c5-a9a6-d2af9893a5d9" providerId="ADAL" clId="{F133B9D3-56B4-4F50-B3D6-182CA65D3841}" dt="2024-05-06T08:12:21.283" v="1" actId="26606"/>
          <ac:spMkLst>
            <pc:docMk/>
            <pc:sldMk cId="2640103399" sldId="317"/>
            <ac:spMk id="15" creationId="{7F488E8B-4E1E-4402-8935-D4E6C02615C7}"/>
          </ac:spMkLst>
        </pc:spChg>
        <pc:spChg chg="add">
          <ac:chgData name="Simukai Musiyiwa" userId="c04bf551-2717-49c5-a9a6-d2af9893a5d9" providerId="ADAL" clId="{F133B9D3-56B4-4F50-B3D6-182CA65D3841}" dt="2024-05-06T08:12:22.944" v="4" actId="26606"/>
          <ac:spMkLst>
            <pc:docMk/>
            <pc:sldMk cId="2640103399" sldId="317"/>
            <ac:spMk id="16" creationId="{5298780A-33B9-4EA2-8F67-DE68AD62841B}"/>
          </ac:spMkLst>
        </pc:spChg>
        <pc:spChg chg="add">
          <ac:chgData name="Simukai Musiyiwa" userId="c04bf551-2717-49c5-a9a6-d2af9893a5d9" providerId="ADAL" clId="{F133B9D3-56B4-4F50-B3D6-182CA65D3841}" dt="2024-05-06T08:12:22.944" v="4" actId="26606"/>
          <ac:spMkLst>
            <pc:docMk/>
            <pc:sldMk cId="2640103399" sldId="317"/>
            <ac:spMk id="18" creationId="{7F488E8B-4E1E-4402-8935-D4E6C02615C7}"/>
          </ac:spMkLst>
        </pc:spChg>
        <pc:picChg chg="add del">
          <ac:chgData name="Simukai Musiyiwa" userId="c04bf551-2717-49c5-a9a6-d2af9893a5d9" providerId="ADAL" clId="{F133B9D3-56B4-4F50-B3D6-182CA65D3841}" dt="2024-05-06T08:12:22.936" v="3" actId="26606"/>
          <ac:picMkLst>
            <pc:docMk/>
            <pc:sldMk cId="2640103399" sldId="317"/>
            <ac:picMk id="8" creationId="{47781C10-994E-5A8C-C687-26DB19D7788D}"/>
          </ac:picMkLst>
        </pc:picChg>
        <pc:cxnChg chg="add del">
          <ac:chgData name="Simukai Musiyiwa" userId="c04bf551-2717-49c5-a9a6-d2af9893a5d9" providerId="ADAL" clId="{F133B9D3-56B4-4F50-B3D6-182CA65D3841}" dt="2024-05-06T08:12:21.283" v="1" actId="26606"/>
          <ac:cxnSpMkLst>
            <pc:docMk/>
            <pc:sldMk cId="2640103399" sldId="317"/>
            <ac:cxnSpMk id="17" creationId="{23AAC9B5-8015-485C-ACF9-A750390E9A56}"/>
          </ac:cxnSpMkLst>
        </pc:cxnChg>
        <pc:cxnChg chg="add">
          <ac:chgData name="Simukai Musiyiwa" userId="c04bf551-2717-49c5-a9a6-d2af9893a5d9" providerId="ADAL" clId="{F133B9D3-56B4-4F50-B3D6-182CA65D3841}" dt="2024-05-06T08:12:22.944" v="4" actId="26606"/>
          <ac:cxnSpMkLst>
            <pc:docMk/>
            <pc:sldMk cId="2640103399" sldId="317"/>
            <ac:cxnSpMk id="19" creationId="{23AAC9B5-8015-485C-ACF9-A750390E9A56}"/>
          </ac:cxnSpMkLst>
        </pc:cxnChg>
      </pc:sldChg>
      <pc:sldChg chg="modSp mod">
        <pc:chgData name="Simukai Musiyiwa" userId="c04bf551-2717-49c5-a9a6-d2af9893a5d9" providerId="ADAL" clId="{F133B9D3-56B4-4F50-B3D6-182CA65D3841}" dt="2024-05-06T11:53:48.140" v="1965" actId="113"/>
        <pc:sldMkLst>
          <pc:docMk/>
          <pc:sldMk cId="1503269317" sldId="320"/>
        </pc:sldMkLst>
        <pc:spChg chg="mod">
          <ac:chgData name="Simukai Musiyiwa" userId="c04bf551-2717-49c5-a9a6-d2af9893a5d9" providerId="ADAL" clId="{F133B9D3-56B4-4F50-B3D6-182CA65D3841}" dt="2024-05-06T11:53:48.140" v="1965" actId="113"/>
          <ac:spMkLst>
            <pc:docMk/>
            <pc:sldMk cId="1503269317" sldId="320"/>
            <ac:spMk id="7" creationId="{00000000-0000-0000-0000-000000000000}"/>
          </ac:spMkLst>
        </pc:spChg>
      </pc:sldChg>
      <pc:sldChg chg="modSp mod">
        <pc:chgData name="Simukai Musiyiwa" userId="c04bf551-2717-49c5-a9a6-d2af9893a5d9" providerId="ADAL" clId="{F133B9D3-56B4-4F50-B3D6-182CA65D3841}" dt="2024-05-06T13:42:12.665" v="3286"/>
        <pc:sldMkLst>
          <pc:docMk/>
          <pc:sldMk cId="1561103606" sldId="321"/>
        </pc:sldMkLst>
        <pc:spChg chg="mod">
          <ac:chgData name="Simukai Musiyiwa" userId="c04bf551-2717-49c5-a9a6-d2af9893a5d9" providerId="ADAL" clId="{F133B9D3-56B4-4F50-B3D6-182CA65D3841}" dt="2024-05-06T13:42:12.665" v="3286"/>
          <ac:spMkLst>
            <pc:docMk/>
            <pc:sldMk cId="1561103606" sldId="321"/>
            <ac:spMk id="3" creationId="{00000000-0000-0000-0000-000000000000}"/>
          </ac:spMkLst>
        </pc:spChg>
      </pc:sldChg>
      <pc:sldChg chg="addSp modSp mod ord setBg">
        <pc:chgData name="Simukai Musiyiwa" userId="c04bf551-2717-49c5-a9a6-d2af9893a5d9" providerId="ADAL" clId="{F133B9D3-56B4-4F50-B3D6-182CA65D3841}" dt="2024-05-06T12:50:57.228" v="2778"/>
        <pc:sldMkLst>
          <pc:docMk/>
          <pc:sldMk cId="2693038697" sldId="327"/>
        </pc:sldMkLst>
        <pc:spChg chg="mod">
          <ac:chgData name="Simukai Musiyiwa" userId="c04bf551-2717-49c5-a9a6-d2af9893a5d9" providerId="ADAL" clId="{F133B9D3-56B4-4F50-B3D6-182CA65D3841}" dt="2024-05-06T09:19:13.497" v="1774" actId="26606"/>
          <ac:spMkLst>
            <pc:docMk/>
            <pc:sldMk cId="2693038697" sldId="327"/>
            <ac:spMk id="2" creationId="{00000000-0000-0000-0000-000000000000}"/>
          </ac:spMkLst>
        </pc:spChg>
        <pc:spChg chg="mod">
          <ac:chgData name="Simukai Musiyiwa" userId="c04bf551-2717-49c5-a9a6-d2af9893a5d9" providerId="ADAL" clId="{F133B9D3-56B4-4F50-B3D6-182CA65D3841}" dt="2024-05-06T09:19:13.497" v="1774" actId="26606"/>
          <ac:spMkLst>
            <pc:docMk/>
            <pc:sldMk cId="2693038697" sldId="327"/>
            <ac:spMk id="4" creationId="{00000000-0000-0000-0000-000000000000}"/>
          </ac:spMkLst>
        </pc:spChg>
        <pc:spChg chg="mod">
          <ac:chgData name="Simukai Musiyiwa" userId="c04bf551-2717-49c5-a9a6-d2af9893a5d9" providerId="ADAL" clId="{F133B9D3-56B4-4F50-B3D6-182CA65D3841}" dt="2024-05-06T09:19:13.497" v="1774" actId="26606"/>
          <ac:spMkLst>
            <pc:docMk/>
            <pc:sldMk cId="2693038697" sldId="327"/>
            <ac:spMk id="5" creationId="{00000000-0000-0000-0000-000000000000}"/>
          </ac:spMkLst>
        </pc:spChg>
        <pc:spChg chg="add">
          <ac:chgData name="Simukai Musiyiwa" userId="c04bf551-2717-49c5-a9a6-d2af9893a5d9" providerId="ADAL" clId="{F133B9D3-56B4-4F50-B3D6-182CA65D3841}" dt="2024-05-06T09:19:13.497" v="1774" actId="26606"/>
          <ac:spMkLst>
            <pc:docMk/>
            <pc:sldMk cId="2693038697" sldId="327"/>
            <ac:spMk id="12" creationId="{6AA24DE7-C336-4994-8C52-D9B3F3D0FA4D}"/>
          </ac:spMkLst>
        </pc:spChg>
        <pc:picChg chg="mod">
          <ac:chgData name="Simukai Musiyiwa" userId="c04bf551-2717-49c5-a9a6-d2af9893a5d9" providerId="ADAL" clId="{F133B9D3-56B4-4F50-B3D6-182CA65D3841}" dt="2024-05-06T09:19:13.497" v="1774" actId="26606"/>
          <ac:picMkLst>
            <pc:docMk/>
            <pc:sldMk cId="2693038697" sldId="327"/>
            <ac:picMk id="7" creationId="{82CD1538-C68D-4206-BCA5-0A5FDAB1E0C4}"/>
          </ac:picMkLst>
        </pc:picChg>
      </pc:sldChg>
      <pc:sldChg chg="modSp mod ord">
        <pc:chgData name="Simukai Musiyiwa" userId="c04bf551-2717-49c5-a9a6-d2af9893a5d9" providerId="ADAL" clId="{F133B9D3-56B4-4F50-B3D6-182CA65D3841}" dt="2024-05-06T12:20:52.801" v="2473" actId="113"/>
        <pc:sldMkLst>
          <pc:docMk/>
          <pc:sldMk cId="3845341636" sldId="328"/>
        </pc:sldMkLst>
        <pc:spChg chg="mod">
          <ac:chgData name="Simukai Musiyiwa" userId="c04bf551-2717-49c5-a9a6-d2af9893a5d9" providerId="ADAL" clId="{F133B9D3-56B4-4F50-B3D6-182CA65D3841}" dt="2024-05-06T12:10:55.463" v="2343" actId="113"/>
          <ac:spMkLst>
            <pc:docMk/>
            <pc:sldMk cId="3845341636" sldId="328"/>
            <ac:spMk id="2" creationId="{00000000-0000-0000-0000-000000000000}"/>
          </ac:spMkLst>
        </pc:spChg>
        <pc:graphicFrameChg chg="modGraphic">
          <ac:chgData name="Simukai Musiyiwa" userId="c04bf551-2717-49c5-a9a6-d2af9893a5d9" providerId="ADAL" clId="{F133B9D3-56B4-4F50-B3D6-182CA65D3841}" dt="2024-05-06T12:20:52.801" v="2473" actId="113"/>
          <ac:graphicFrameMkLst>
            <pc:docMk/>
            <pc:sldMk cId="3845341636" sldId="328"/>
            <ac:graphicFrameMk id="8" creationId="{DFA4B342-BD6E-34E4-78FB-0A122066222B}"/>
          </ac:graphicFrameMkLst>
        </pc:graphicFrameChg>
      </pc:sldChg>
      <pc:sldChg chg="ord">
        <pc:chgData name="Simukai Musiyiwa" userId="c04bf551-2717-49c5-a9a6-d2af9893a5d9" providerId="ADAL" clId="{F133B9D3-56B4-4F50-B3D6-182CA65D3841}" dt="2024-05-07T05:27:59.182" v="4653"/>
        <pc:sldMkLst>
          <pc:docMk/>
          <pc:sldMk cId="1046222464" sldId="329"/>
        </pc:sldMkLst>
      </pc:sldChg>
      <pc:sldChg chg="modSp mod ord">
        <pc:chgData name="Simukai Musiyiwa" userId="c04bf551-2717-49c5-a9a6-d2af9893a5d9" providerId="ADAL" clId="{F133B9D3-56B4-4F50-B3D6-182CA65D3841}" dt="2024-05-06T13:50:39.972" v="3368" actId="14100"/>
        <pc:sldMkLst>
          <pc:docMk/>
          <pc:sldMk cId="2053463297" sldId="331"/>
        </pc:sldMkLst>
        <pc:spChg chg="mod">
          <ac:chgData name="Simukai Musiyiwa" userId="c04bf551-2717-49c5-a9a6-d2af9893a5d9" providerId="ADAL" clId="{F133B9D3-56B4-4F50-B3D6-182CA65D3841}" dt="2024-05-06T13:50:39.972" v="3368" actId="14100"/>
          <ac:spMkLst>
            <pc:docMk/>
            <pc:sldMk cId="2053463297" sldId="331"/>
            <ac:spMk id="2" creationId="{00000000-0000-0000-0000-000000000000}"/>
          </ac:spMkLst>
        </pc:spChg>
        <pc:spChg chg="mod">
          <ac:chgData name="Simukai Musiyiwa" userId="c04bf551-2717-49c5-a9a6-d2af9893a5d9" providerId="ADAL" clId="{F133B9D3-56B4-4F50-B3D6-182CA65D3841}" dt="2024-05-06T13:50:17.245" v="3316"/>
          <ac:spMkLst>
            <pc:docMk/>
            <pc:sldMk cId="2053463297" sldId="331"/>
            <ac:spMk id="3" creationId="{00000000-0000-0000-0000-000000000000}"/>
          </ac:spMkLst>
        </pc:spChg>
      </pc:sldChg>
      <pc:sldChg chg="addSp delSp modSp mod">
        <pc:chgData name="Simukai Musiyiwa" userId="c04bf551-2717-49c5-a9a6-d2af9893a5d9" providerId="ADAL" clId="{F133B9D3-56B4-4F50-B3D6-182CA65D3841}" dt="2024-05-06T13:49:15.525" v="3308" actId="14100"/>
        <pc:sldMkLst>
          <pc:docMk/>
          <pc:sldMk cId="70192344" sldId="333"/>
        </pc:sldMkLst>
        <pc:spChg chg="add del mod">
          <ac:chgData name="Simukai Musiyiwa" userId="c04bf551-2717-49c5-a9a6-d2af9893a5d9" providerId="ADAL" clId="{F133B9D3-56B4-4F50-B3D6-182CA65D3841}" dt="2024-05-06T13:48:43.742" v="3307" actId="478"/>
          <ac:spMkLst>
            <pc:docMk/>
            <pc:sldMk cId="70192344" sldId="333"/>
            <ac:spMk id="3" creationId="{5F1F4C03-2027-A926-97A7-D7273E79F627}"/>
          </ac:spMkLst>
        </pc:spChg>
        <pc:spChg chg="mod">
          <ac:chgData name="Simukai Musiyiwa" userId="c04bf551-2717-49c5-a9a6-d2af9893a5d9" providerId="ADAL" clId="{F133B9D3-56B4-4F50-B3D6-182CA65D3841}" dt="2024-05-06T13:49:15.525" v="3308" actId="14100"/>
          <ac:spMkLst>
            <pc:docMk/>
            <pc:sldMk cId="70192344" sldId="333"/>
            <ac:spMk id="8" creationId="{F137B324-56E3-C325-D914-5A1E07C7758C}"/>
          </ac:spMkLst>
        </pc:spChg>
      </pc:sldChg>
      <pc:sldChg chg="modSp mod ord">
        <pc:chgData name="Simukai Musiyiwa" userId="c04bf551-2717-49c5-a9a6-d2af9893a5d9" providerId="ADAL" clId="{F133B9D3-56B4-4F50-B3D6-182CA65D3841}" dt="2024-05-06T08:46:27.175" v="1530"/>
        <pc:sldMkLst>
          <pc:docMk/>
          <pc:sldMk cId="558841186" sldId="336"/>
        </pc:sldMkLst>
        <pc:spChg chg="mod">
          <ac:chgData name="Simukai Musiyiwa" userId="c04bf551-2717-49c5-a9a6-d2af9893a5d9" providerId="ADAL" clId="{F133B9D3-56B4-4F50-B3D6-182CA65D3841}" dt="2024-05-06T08:23:42.402" v="641" actId="20577"/>
          <ac:spMkLst>
            <pc:docMk/>
            <pc:sldMk cId="558841186" sldId="336"/>
            <ac:spMk id="2" creationId="{00000000-0000-0000-0000-000000000000}"/>
          </ac:spMkLst>
        </pc:spChg>
        <pc:spChg chg="mod">
          <ac:chgData name="Simukai Musiyiwa" userId="c04bf551-2717-49c5-a9a6-d2af9893a5d9" providerId="ADAL" clId="{F133B9D3-56B4-4F50-B3D6-182CA65D3841}" dt="2024-05-06T08:23:22.285" v="626" actId="20577"/>
          <ac:spMkLst>
            <pc:docMk/>
            <pc:sldMk cId="558841186" sldId="336"/>
            <ac:spMk id="3" creationId="{00000000-0000-0000-0000-000000000000}"/>
          </ac:spMkLst>
        </pc:spChg>
      </pc:sldChg>
      <pc:sldChg chg="modSp mod ord">
        <pc:chgData name="Simukai Musiyiwa" userId="c04bf551-2717-49c5-a9a6-d2af9893a5d9" providerId="ADAL" clId="{F133B9D3-56B4-4F50-B3D6-182CA65D3841}" dt="2024-05-06T08:46:34.264" v="1532"/>
        <pc:sldMkLst>
          <pc:docMk/>
          <pc:sldMk cId="3013416479" sldId="337"/>
        </pc:sldMkLst>
        <pc:spChg chg="mod">
          <ac:chgData name="Simukai Musiyiwa" userId="c04bf551-2717-49c5-a9a6-d2af9893a5d9" providerId="ADAL" clId="{F133B9D3-56B4-4F50-B3D6-182CA65D3841}" dt="2024-05-06T08:24:11.155" v="662" actId="20577"/>
          <ac:spMkLst>
            <pc:docMk/>
            <pc:sldMk cId="3013416479" sldId="337"/>
            <ac:spMk id="2" creationId="{00000000-0000-0000-0000-000000000000}"/>
          </ac:spMkLst>
        </pc:spChg>
        <pc:spChg chg="mod">
          <ac:chgData name="Simukai Musiyiwa" userId="c04bf551-2717-49c5-a9a6-d2af9893a5d9" providerId="ADAL" clId="{F133B9D3-56B4-4F50-B3D6-182CA65D3841}" dt="2024-05-06T08:31:00.508" v="1059" actId="114"/>
          <ac:spMkLst>
            <pc:docMk/>
            <pc:sldMk cId="3013416479" sldId="337"/>
            <ac:spMk id="3" creationId="{00000000-0000-0000-0000-000000000000}"/>
          </ac:spMkLst>
        </pc:spChg>
      </pc:sldChg>
      <pc:sldChg chg="addSp delSp modSp mod ord">
        <pc:chgData name="Simukai Musiyiwa" userId="c04bf551-2717-49c5-a9a6-d2af9893a5d9" providerId="ADAL" clId="{F133B9D3-56B4-4F50-B3D6-182CA65D3841}" dt="2024-05-06T08:46:58.416" v="1536"/>
        <pc:sldMkLst>
          <pc:docMk/>
          <pc:sldMk cId="3057723507" sldId="338"/>
        </pc:sldMkLst>
        <pc:spChg chg="mod">
          <ac:chgData name="Simukai Musiyiwa" userId="c04bf551-2717-49c5-a9a6-d2af9893a5d9" providerId="ADAL" clId="{F133B9D3-56B4-4F50-B3D6-182CA65D3841}" dt="2024-05-06T08:45:50.718" v="1528" actId="20577"/>
          <ac:spMkLst>
            <pc:docMk/>
            <pc:sldMk cId="3057723507" sldId="338"/>
            <ac:spMk id="3" creationId="{00000000-0000-0000-0000-000000000000}"/>
          </ac:spMkLst>
        </pc:spChg>
        <pc:graphicFrameChg chg="add del">
          <ac:chgData name="Simukai Musiyiwa" userId="c04bf551-2717-49c5-a9a6-d2af9893a5d9" providerId="ADAL" clId="{F133B9D3-56B4-4F50-B3D6-182CA65D3841}" dt="2024-05-06T08:40:33.461" v="1124" actId="3680"/>
          <ac:graphicFrameMkLst>
            <pc:docMk/>
            <pc:sldMk cId="3057723507" sldId="338"/>
            <ac:graphicFrameMk id="6" creationId="{0E59ADDB-D192-41E8-038C-34A5056B2642}"/>
          </ac:graphicFrameMkLst>
        </pc:graphicFrameChg>
        <pc:graphicFrameChg chg="add mod modGraphic">
          <ac:chgData name="Simukai Musiyiwa" userId="c04bf551-2717-49c5-a9a6-d2af9893a5d9" providerId="ADAL" clId="{F133B9D3-56B4-4F50-B3D6-182CA65D3841}" dt="2024-05-06T08:45:39.967" v="1523" actId="20577"/>
          <ac:graphicFrameMkLst>
            <pc:docMk/>
            <pc:sldMk cId="3057723507" sldId="338"/>
            <ac:graphicFrameMk id="7" creationId="{DFF7E553-25BE-70F5-5942-256D8A3CD3AE}"/>
          </ac:graphicFrameMkLst>
        </pc:graphicFrameChg>
      </pc:sldChg>
      <pc:sldChg chg="addSp delSp modSp mod">
        <pc:chgData name="Simukai Musiyiwa" userId="c04bf551-2717-49c5-a9a6-d2af9893a5d9" providerId="ADAL" clId="{F133B9D3-56B4-4F50-B3D6-182CA65D3841}" dt="2024-05-06T08:55:03.220" v="1651" actId="14100"/>
        <pc:sldMkLst>
          <pc:docMk/>
          <pc:sldMk cId="385484510" sldId="339"/>
        </pc:sldMkLst>
        <pc:spChg chg="mod">
          <ac:chgData name="Simukai Musiyiwa" userId="c04bf551-2717-49c5-a9a6-d2af9893a5d9" providerId="ADAL" clId="{F133B9D3-56B4-4F50-B3D6-182CA65D3841}" dt="2024-05-06T08:53:29.973" v="1639" actId="20577"/>
          <ac:spMkLst>
            <pc:docMk/>
            <pc:sldMk cId="385484510" sldId="339"/>
            <ac:spMk id="2" creationId="{00000000-0000-0000-0000-000000000000}"/>
          </ac:spMkLst>
        </pc:spChg>
        <pc:spChg chg="del">
          <ac:chgData name="Simukai Musiyiwa" userId="c04bf551-2717-49c5-a9a6-d2af9893a5d9" providerId="ADAL" clId="{F133B9D3-56B4-4F50-B3D6-182CA65D3841}" dt="2024-05-06T08:53:34.511" v="1640" actId="478"/>
          <ac:spMkLst>
            <pc:docMk/>
            <pc:sldMk cId="385484510" sldId="339"/>
            <ac:spMk id="3" creationId="{00000000-0000-0000-0000-000000000000}"/>
          </ac:spMkLst>
        </pc:spChg>
        <pc:spChg chg="add del mod">
          <ac:chgData name="Simukai Musiyiwa" userId="c04bf551-2717-49c5-a9a6-d2af9893a5d9" providerId="ADAL" clId="{F133B9D3-56B4-4F50-B3D6-182CA65D3841}" dt="2024-05-06T08:53:36.436" v="1641" actId="478"/>
          <ac:spMkLst>
            <pc:docMk/>
            <pc:sldMk cId="385484510" sldId="339"/>
            <ac:spMk id="8" creationId="{22431CEA-59FD-00BA-FC02-B43B43AB33A0}"/>
          </ac:spMkLst>
        </pc:spChg>
        <pc:graphicFrameChg chg="del">
          <ac:chgData name="Simukai Musiyiwa" userId="c04bf551-2717-49c5-a9a6-d2af9893a5d9" providerId="ADAL" clId="{F133B9D3-56B4-4F50-B3D6-182CA65D3841}" dt="2024-05-06T08:53:38.285" v="1642" actId="478"/>
          <ac:graphicFrameMkLst>
            <pc:docMk/>
            <pc:sldMk cId="385484510" sldId="339"/>
            <ac:graphicFrameMk id="7" creationId="{00000000-0000-0000-0000-000000000000}"/>
          </ac:graphicFrameMkLst>
        </pc:graphicFrameChg>
        <pc:picChg chg="add mod">
          <ac:chgData name="Simukai Musiyiwa" userId="c04bf551-2717-49c5-a9a6-d2af9893a5d9" providerId="ADAL" clId="{F133B9D3-56B4-4F50-B3D6-182CA65D3841}" dt="2024-05-06T08:55:03.220" v="1651" actId="14100"/>
          <ac:picMkLst>
            <pc:docMk/>
            <pc:sldMk cId="385484510" sldId="339"/>
            <ac:picMk id="10" creationId="{C7F1875A-DA51-758F-2470-917D3C9C3034}"/>
          </ac:picMkLst>
        </pc:picChg>
      </pc:sldChg>
      <pc:sldChg chg="addSp delSp modSp mod">
        <pc:chgData name="Simukai Musiyiwa" userId="c04bf551-2717-49c5-a9a6-d2af9893a5d9" providerId="ADAL" clId="{F133B9D3-56B4-4F50-B3D6-182CA65D3841}" dt="2024-05-06T08:57:27.499" v="1658" actId="14100"/>
        <pc:sldMkLst>
          <pc:docMk/>
          <pc:sldMk cId="1429200825" sldId="340"/>
        </pc:sldMkLst>
        <pc:spChg chg="mod">
          <ac:chgData name="Simukai Musiyiwa" userId="c04bf551-2717-49c5-a9a6-d2af9893a5d9" providerId="ADAL" clId="{F133B9D3-56B4-4F50-B3D6-182CA65D3841}" dt="2024-05-06T08:53:19.230" v="1633" actId="108"/>
          <ac:spMkLst>
            <pc:docMk/>
            <pc:sldMk cId="1429200825" sldId="340"/>
            <ac:spMk id="2" creationId="{00000000-0000-0000-0000-000000000000}"/>
          </ac:spMkLst>
        </pc:spChg>
        <pc:spChg chg="del">
          <ac:chgData name="Simukai Musiyiwa" userId="c04bf551-2717-49c5-a9a6-d2af9893a5d9" providerId="ADAL" clId="{F133B9D3-56B4-4F50-B3D6-182CA65D3841}" dt="2024-05-06T08:53:43.113" v="1644" actId="478"/>
          <ac:spMkLst>
            <pc:docMk/>
            <pc:sldMk cId="1429200825" sldId="340"/>
            <ac:spMk id="3" creationId="{00000000-0000-0000-0000-000000000000}"/>
          </ac:spMkLst>
        </pc:spChg>
        <pc:spChg chg="add del mod">
          <ac:chgData name="Simukai Musiyiwa" userId="c04bf551-2717-49c5-a9a6-d2af9893a5d9" providerId="ADAL" clId="{F133B9D3-56B4-4F50-B3D6-182CA65D3841}" dt="2024-05-06T08:54:00.293" v="1645" actId="478"/>
          <ac:spMkLst>
            <pc:docMk/>
            <pc:sldMk cId="1429200825" sldId="340"/>
            <ac:spMk id="8" creationId="{BF4A1FDB-A93C-9D3D-5019-1FDE206EB130}"/>
          </ac:spMkLst>
        </pc:spChg>
        <pc:graphicFrameChg chg="del">
          <ac:chgData name="Simukai Musiyiwa" userId="c04bf551-2717-49c5-a9a6-d2af9893a5d9" providerId="ADAL" clId="{F133B9D3-56B4-4F50-B3D6-182CA65D3841}" dt="2024-05-06T08:53:40.781" v="1643" actId="478"/>
          <ac:graphicFrameMkLst>
            <pc:docMk/>
            <pc:sldMk cId="1429200825" sldId="340"/>
            <ac:graphicFrameMk id="7" creationId="{00000000-0000-0000-0000-000000000000}"/>
          </ac:graphicFrameMkLst>
        </pc:graphicFrameChg>
        <pc:picChg chg="add mod">
          <ac:chgData name="Simukai Musiyiwa" userId="c04bf551-2717-49c5-a9a6-d2af9893a5d9" providerId="ADAL" clId="{F133B9D3-56B4-4F50-B3D6-182CA65D3841}" dt="2024-05-06T08:57:27.499" v="1658" actId="14100"/>
          <ac:picMkLst>
            <pc:docMk/>
            <pc:sldMk cId="1429200825" sldId="340"/>
            <ac:picMk id="10" creationId="{2237D0A8-B576-7E02-5520-09D39E374589}"/>
          </ac:picMkLst>
        </pc:picChg>
      </pc:sldChg>
      <pc:sldChg chg="addSp delSp modSp mod">
        <pc:chgData name="Simukai Musiyiwa" userId="c04bf551-2717-49c5-a9a6-d2af9893a5d9" providerId="ADAL" clId="{F133B9D3-56B4-4F50-B3D6-182CA65D3841}" dt="2024-05-06T08:55:48.900" v="1655" actId="1076"/>
        <pc:sldMkLst>
          <pc:docMk/>
          <pc:sldMk cId="2783317267" sldId="341"/>
        </pc:sldMkLst>
        <pc:spChg chg="mod">
          <ac:chgData name="Simukai Musiyiwa" userId="c04bf551-2717-49c5-a9a6-d2af9893a5d9" providerId="ADAL" clId="{F133B9D3-56B4-4F50-B3D6-182CA65D3841}" dt="2024-05-06T08:53:13.735" v="1632" actId="403"/>
          <ac:spMkLst>
            <pc:docMk/>
            <pc:sldMk cId="2783317267" sldId="341"/>
            <ac:spMk id="2" creationId="{00000000-0000-0000-0000-000000000000}"/>
          </ac:spMkLst>
        </pc:spChg>
        <pc:spChg chg="del">
          <ac:chgData name="Simukai Musiyiwa" userId="c04bf551-2717-49c5-a9a6-d2af9893a5d9" providerId="ADAL" clId="{F133B9D3-56B4-4F50-B3D6-182CA65D3841}" dt="2024-05-06T08:54:05.613" v="1647" actId="478"/>
          <ac:spMkLst>
            <pc:docMk/>
            <pc:sldMk cId="2783317267" sldId="341"/>
            <ac:spMk id="3" creationId="{00000000-0000-0000-0000-000000000000}"/>
          </ac:spMkLst>
        </pc:spChg>
        <pc:spChg chg="add del mod">
          <ac:chgData name="Simukai Musiyiwa" userId="c04bf551-2717-49c5-a9a6-d2af9893a5d9" providerId="ADAL" clId="{F133B9D3-56B4-4F50-B3D6-182CA65D3841}" dt="2024-05-06T08:54:07.693" v="1648" actId="478"/>
          <ac:spMkLst>
            <pc:docMk/>
            <pc:sldMk cId="2783317267" sldId="341"/>
            <ac:spMk id="8" creationId="{C7A4EC8B-6B05-D23A-27C3-2926C5DC97E7}"/>
          </ac:spMkLst>
        </pc:spChg>
        <pc:graphicFrameChg chg="del mod">
          <ac:chgData name="Simukai Musiyiwa" userId="c04bf551-2717-49c5-a9a6-d2af9893a5d9" providerId="ADAL" clId="{F133B9D3-56B4-4F50-B3D6-182CA65D3841}" dt="2024-05-06T08:54:03.293" v="1646" actId="478"/>
          <ac:graphicFrameMkLst>
            <pc:docMk/>
            <pc:sldMk cId="2783317267" sldId="341"/>
            <ac:graphicFrameMk id="7" creationId="{00000000-0000-0000-0000-000000000000}"/>
          </ac:graphicFrameMkLst>
        </pc:graphicFrameChg>
        <pc:picChg chg="add mod">
          <ac:chgData name="Simukai Musiyiwa" userId="c04bf551-2717-49c5-a9a6-d2af9893a5d9" providerId="ADAL" clId="{F133B9D3-56B4-4F50-B3D6-182CA65D3841}" dt="2024-05-06T08:55:48.900" v="1655" actId="1076"/>
          <ac:picMkLst>
            <pc:docMk/>
            <pc:sldMk cId="2783317267" sldId="341"/>
            <ac:picMk id="10" creationId="{768B5E0B-B85A-D03D-5F27-ED1F723F8FE8}"/>
          </ac:picMkLst>
        </pc:picChg>
      </pc:sldChg>
      <pc:sldChg chg="addSp delSp modSp del mod">
        <pc:chgData name="Simukai Musiyiwa" userId="c04bf551-2717-49c5-a9a6-d2af9893a5d9" providerId="ADAL" clId="{F133B9D3-56B4-4F50-B3D6-182CA65D3841}" dt="2024-05-06T11:42:49.069" v="1910" actId="2696"/>
        <pc:sldMkLst>
          <pc:docMk/>
          <pc:sldMk cId="2606926294" sldId="342"/>
        </pc:sldMkLst>
        <pc:spChg chg="mod">
          <ac:chgData name="Simukai Musiyiwa" userId="c04bf551-2717-49c5-a9a6-d2af9893a5d9" providerId="ADAL" clId="{F133B9D3-56B4-4F50-B3D6-182CA65D3841}" dt="2024-05-06T11:42:35.339" v="1908" actId="20577"/>
          <ac:spMkLst>
            <pc:docMk/>
            <pc:sldMk cId="2606926294" sldId="342"/>
            <ac:spMk id="2" creationId="{00000000-0000-0000-0000-000000000000}"/>
          </ac:spMkLst>
        </pc:spChg>
        <pc:spChg chg="del">
          <ac:chgData name="Simukai Musiyiwa" userId="c04bf551-2717-49c5-a9a6-d2af9893a5d9" providerId="ADAL" clId="{F133B9D3-56B4-4F50-B3D6-182CA65D3841}" dt="2024-05-06T09:07:47.636" v="1730" actId="478"/>
          <ac:spMkLst>
            <pc:docMk/>
            <pc:sldMk cId="2606926294" sldId="342"/>
            <ac:spMk id="3" creationId="{00000000-0000-0000-0000-000000000000}"/>
          </ac:spMkLst>
        </pc:spChg>
        <pc:spChg chg="add del mod">
          <ac:chgData name="Simukai Musiyiwa" userId="c04bf551-2717-49c5-a9a6-d2af9893a5d9" providerId="ADAL" clId="{F133B9D3-56B4-4F50-B3D6-182CA65D3841}" dt="2024-05-06T09:07:50.178" v="1731" actId="478"/>
          <ac:spMkLst>
            <pc:docMk/>
            <pc:sldMk cId="2606926294" sldId="342"/>
            <ac:spMk id="7" creationId="{07D2E12E-05A3-A6AA-C8B8-631529C16033}"/>
          </ac:spMkLst>
        </pc:spChg>
        <pc:picChg chg="add del mod">
          <ac:chgData name="Simukai Musiyiwa" userId="c04bf551-2717-49c5-a9a6-d2af9893a5d9" providerId="ADAL" clId="{F133B9D3-56B4-4F50-B3D6-182CA65D3841}" dt="2024-05-06T11:42:44.742" v="1909" actId="478"/>
          <ac:picMkLst>
            <pc:docMk/>
            <pc:sldMk cId="2606926294" sldId="342"/>
            <ac:picMk id="9" creationId="{170EB30C-B187-D8AC-2551-DA41577CC531}"/>
          </ac:picMkLst>
        </pc:picChg>
      </pc:sldChg>
      <pc:sldChg chg="add del">
        <pc:chgData name="Simukai Musiyiwa" userId="c04bf551-2717-49c5-a9a6-d2af9893a5d9" providerId="ADAL" clId="{F133B9D3-56B4-4F50-B3D6-182CA65D3841}" dt="2024-05-06T09:08:08.959" v="1736"/>
        <pc:sldMkLst>
          <pc:docMk/>
          <pc:sldMk cId="2002512846" sldId="343"/>
        </pc:sldMkLst>
      </pc:sldChg>
      <pc:sldChg chg="addSp modSp mod ord">
        <pc:chgData name="Simukai Musiyiwa" userId="c04bf551-2717-49c5-a9a6-d2af9893a5d9" providerId="ADAL" clId="{F133B9D3-56B4-4F50-B3D6-182CA65D3841}" dt="2024-05-06T14:22:58.468" v="3561" actId="404"/>
        <pc:sldMkLst>
          <pc:docMk/>
          <pc:sldMk cId="2820442026" sldId="343"/>
        </pc:sldMkLst>
        <pc:spChg chg="mod">
          <ac:chgData name="Simukai Musiyiwa" userId="c04bf551-2717-49c5-a9a6-d2af9893a5d9" providerId="ADAL" clId="{F133B9D3-56B4-4F50-B3D6-182CA65D3841}" dt="2024-05-06T11:41:05.651" v="1892" actId="14100"/>
          <ac:spMkLst>
            <pc:docMk/>
            <pc:sldMk cId="2820442026" sldId="343"/>
            <ac:spMk id="2" creationId="{00000000-0000-0000-0000-000000000000}"/>
          </ac:spMkLst>
        </pc:spChg>
        <pc:spChg chg="mod">
          <ac:chgData name="Simukai Musiyiwa" userId="c04bf551-2717-49c5-a9a6-d2af9893a5d9" providerId="ADAL" clId="{F133B9D3-56B4-4F50-B3D6-182CA65D3841}" dt="2024-05-06T14:22:58.468" v="3561" actId="404"/>
          <ac:spMkLst>
            <pc:docMk/>
            <pc:sldMk cId="2820442026" sldId="343"/>
            <ac:spMk id="3" creationId="{00000000-0000-0000-0000-000000000000}"/>
          </ac:spMkLst>
        </pc:spChg>
        <pc:picChg chg="add mod">
          <ac:chgData name="Simukai Musiyiwa" userId="c04bf551-2717-49c5-a9a6-d2af9893a5d9" providerId="ADAL" clId="{F133B9D3-56B4-4F50-B3D6-182CA65D3841}" dt="2024-05-06T14:22:53.906" v="3560" actId="1076"/>
          <ac:picMkLst>
            <pc:docMk/>
            <pc:sldMk cId="2820442026" sldId="343"/>
            <ac:picMk id="7" creationId="{D24996DA-A84A-C763-55A4-2180B36E49C0}"/>
          </ac:picMkLst>
        </pc:picChg>
      </pc:sldChg>
      <pc:sldChg chg="addSp delSp modSp mod">
        <pc:chgData name="Simukai Musiyiwa" userId="c04bf551-2717-49c5-a9a6-d2af9893a5d9" providerId="ADAL" clId="{F133B9D3-56B4-4F50-B3D6-182CA65D3841}" dt="2024-05-06T14:22:11.762" v="3538" actId="14100"/>
        <pc:sldMkLst>
          <pc:docMk/>
          <pc:sldMk cId="3959120070" sldId="344"/>
        </pc:sldMkLst>
        <pc:spChg chg="mod">
          <ac:chgData name="Simukai Musiyiwa" userId="c04bf551-2717-49c5-a9a6-d2af9893a5d9" providerId="ADAL" clId="{F133B9D3-56B4-4F50-B3D6-182CA65D3841}" dt="2024-05-06T11:49:34.299" v="1953" actId="20577"/>
          <ac:spMkLst>
            <pc:docMk/>
            <pc:sldMk cId="3959120070" sldId="344"/>
            <ac:spMk id="2" creationId="{00000000-0000-0000-0000-000000000000}"/>
          </ac:spMkLst>
        </pc:spChg>
        <pc:spChg chg="del">
          <ac:chgData name="Simukai Musiyiwa" userId="c04bf551-2717-49c5-a9a6-d2af9893a5d9" providerId="ADAL" clId="{F133B9D3-56B4-4F50-B3D6-182CA65D3841}" dt="2024-05-06T11:47:23.801" v="1930" actId="478"/>
          <ac:spMkLst>
            <pc:docMk/>
            <pc:sldMk cId="3959120070" sldId="344"/>
            <ac:spMk id="3" creationId="{00000000-0000-0000-0000-000000000000}"/>
          </ac:spMkLst>
        </pc:spChg>
        <pc:spChg chg="add del mod">
          <ac:chgData name="Simukai Musiyiwa" userId="c04bf551-2717-49c5-a9a6-d2af9893a5d9" providerId="ADAL" clId="{F133B9D3-56B4-4F50-B3D6-182CA65D3841}" dt="2024-05-06T11:47:25.499" v="1931" actId="478"/>
          <ac:spMkLst>
            <pc:docMk/>
            <pc:sldMk cId="3959120070" sldId="344"/>
            <ac:spMk id="7" creationId="{CFE0B832-B129-5233-261E-79EA503130E1}"/>
          </ac:spMkLst>
        </pc:spChg>
        <pc:picChg chg="add mod ord">
          <ac:chgData name="Simukai Musiyiwa" userId="c04bf551-2717-49c5-a9a6-d2af9893a5d9" providerId="ADAL" clId="{F133B9D3-56B4-4F50-B3D6-182CA65D3841}" dt="2024-05-06T14:22:11.762" v="3538" actId="14100"/>
          <ac:picMkLst>
            <pc:docMk/>
            <pc:sldMk cId="3959120070" sldId="344"/>
            <ac:picMk id="9" creationId="{72DF07E3-ACA3-0604-DEA9-AA0D28DB365D}"/>
          </ac:picMkLst>
        </pc:picChg>
      </pc:sldChg>
      <pc:sldChg chg="delSp modSp mod ord">
        <pc:chgData name="Simukai Musiyiwa" userId="c04bf551-2717-49c5-a9a6-d2af9893a5d9" providerId="ADAL" clId="{F133B9D3-56B4-4F50-B3D6-182CA65D3841}" dt="2024-05-06T12:07:16.905" v="2269"/>
        <pc:sldMkLst>
          <pc:docMk/>
          <pc:sldMk cId="2095770810" sldId="345"/>
        </pc:sldMkLst>
        <pc:spChg chg="mod">
          <ac:chgData name="Simukai Musiyiwa" userId="c04bf551-2717-49c5-a9a6-d2af9893a5d9" providerId="ADAL" clId="{F133B9D3-56B4-4F50-B3D6-182CA65D3841}" dt="2024-05-06T11:58:19.009" v="2062" actId="1037"/>
          <ac:spMkLst>
            <pc:docMk/>
            <pc:sldMk cId="2095770810" sldId="345"/>
            <ac:spMk id="2" creationId="{00000000-0000-0000-0000-000000000000}"/>
          </ac:spMkLst>
        </pc:spChg>
        <pc:spChg chg="mod">
          <ac:chgData name="Simukai Musiyiwa" userId="c04bf551-2717-49c5-a9a6-d2af9893a5d9" providerId="ADAL" clId="{F133B9D3-56B4-4F50-B3D6-182CA65D3841}" dt="2024-05-06T12:01:03.938" v="2257"/>
          <ac:spMkLst>
            <pc:docMk/>
            <pc:sldMk cId="2095770810" sldId="345"/>
            <ac:spMk id="3" creationId="{00000000-0000-0000-0000-000000000000}"/>
          </ac:spMkLst>
        </pc:spChg>
        <pc:spChg chg="del mod">
          <ac:chgData name="Simukai Musiyiwa" userId="c04bf551-2717-49c5-a9a6-d2af9893a5d9" providerId="ADAL" clId="{F133B9D3-56B4-4F50-B3D6-182CA65D3841}" dt="2024-05-06T11:57:11.378" v="1979" actId="478"/>
          <ac:spMkLst>
            <pc:docMk/>
            <pc:sldMk cId="2095770810" sldId="345"/>
            <ac:spMk id="7" creationId="{00000000-0000-0000-0000-000000000000}"/>
          </ac:spMkLst>
        </pc:spChg>
        <pc:picChg chg="del">
          <ac:chgData name="Simukai Musiyiwa" userId="c04bf551-2717-49c5-a9a6-d2af9893a5d9" providerId="ADAL" clId="{F133B9D3-56B4-4F50-B3D6-182CA65D3841}" dt="2024-05-06T11:57:19.266" v="1982" actId="478"/>
          <ac:picMkLst>
            <pc:docMk/>
            <pc:sldMk cId="2095770810" sldId="345"/>
            <ac:picMk id="6" creationId="{00000000-0000-0000-0000-000000000000}"/>
          </ac:picMkLst>
        </pc:picChg>
      </pc:sldChg>
      <pc:sldChg chg="addSp delSp modSp new mod">
        <pc:chgData name="Simukai Musiyiwa" userId="c04bf551-2717-49c5-a9a6-d2af9893a5d9" providerId="ADAL" clId="{F133B9D3-56B4-4F50-B3D6-182CA65D3841}" dt="2024-05-06T12:14:57.247" v="2463" actId="1038"/>
        <pc:sldMkLst>
          <pc:docMk/>
          <pc:sldMk cId="1257266207" sldId="346"/>
        </pc:sldMkLst>
        <pc:spChg chg="del mod">
          <ac:chgData name="Simukai Musiyiwa" userId="c04bf551-2717-49c5-a9a6-d2af9893a5d9" providerId="ADAL" clId="{F133B9D3-56B4-4F50-B3D6-182CA65D3841}" dt="2024-05-06T12:10:01.457" v="2297" actId="478"/>
          <ac:spMkLst>
            <pc:docMk/>
            <pc:sldMk cId="1257266207" sldId="346"/>
            <ac:spMk id="2" creationId="{C22BEAE3-0F66-0BD6-1A34-0A544C06B402}"/>
          </ac:spMkLst>
        </pc:spChg>
        <pc:spChg chg="del">
          <ac:chgData name="Simukai Musiyiwa" userId="c04bf551-2717-49c5-a9a6-d2af9893a5d9" providerId="ADAL" clId="{F133B9D3-56B4-4F50-B3D6-182CA65D3841}" dt="2024-05-06T12:09:53.996" v="2294" actId="931"/>
          <ac:spMkLst>
            <pc:docMk/>
            <pc:sldMk cId="1257266207" sldId="346"/>
            <ac:spMk id="3" creationId="{B4F1D6CD-381E-ADA6-4CFA-E78B62D9263D}"/>
          </ac:spMkLst>
        </pc:spChg>
        <pc:spChg chg="add del mod">
          <ac:chgData name="Simukai Musiyiwa" userId="c04bf551-2717-49c5-a9a6-d2af9893a5d9" providerId="ADAL" clId="{F133B9D3-56B4-4F50-B3D6-182CA65D3841}" dt="2024-05-06T12:10:06.240" v="2298" actId="478"/>
          <ac:spMkLst>
            <pc:docMk/>
            <pc:sldMk cId="1257266207" sldId="346"/>
            <ac:spMk id="9" creationId="{CDDE7EDA-8FFB-AABC-F017-D64ECBB67DDE}"/>
          </ac:spMkLst>
        </pc:spChg>
        <pc:picChg chg="add mod">
          <ac:chgData name="Simukai Musiyiwa" userId="c04bf551-2717-49c5-a9a6-d2af9893a5d9" providerId="ADAL" clId="{F133B9D3-56B4-4F50-B3D6-182CA65D3841}" dt="2024-05-06T12:14:57.247" v="2463" actId="1038"/>
          <ac:picMkLst>
            <pc:docMk/>
            <pc:sldMk cId="1257266207" sldId="346"/>
            <ac:picMk id="7" creationId="{E9349B38-BD05-083C-ACA5-DDC246B68E20}"/>
          </ac:picMkLst>
        </pc:picChg>
        <pc:picChg chg="add mod">
          <ac:chgData name="Simukai Musiyiwa" userId="c04bf551-2717-49c5-a9a6-d2af9893a5d9" providerId="ADAL" clId="{F133B9D3-56B4-4F50-B3D6-182CA65D3841}" dt="2024-05-06T12:14:44.480" v="2445" actId="1035"/>
          <ac:picMkLst>
            <pc:docMk/>
            <pc:sldMk cId="1257266207" sldId="346"/>
            <ac:picMk id="11" creationId="{01A88356-25E6-0712-77F6-261E7E89216B}"/>
          </ac:picMkLst>
        </pc:picChg>
      </pc:sldChg>
      <pc:sldChg chg="modSp mod">
        <pc:chgData name="Simukai Musiyiwa" userId="c04bf551-2717-49c5-a9a6-d2af9893a5d9" providerId="ADAL" clId="{F133B9D3-56B4-4F50-B3D6-182CA65D3841}" dt="2024-05-06T12:35:03.574" v="2642"/>
        <pc:sldMkLst>
          <pc:docMk/>
          <pc:sldMk cId="3591849717" sldId="347"/>
        </pc:sldMkLst>
        <pc:spChg chg="mod">
          <ac:chgData name="Simukai Musiyiwa" userId="c04bf551-2717-49c5-a9a6-d2af9893a5d9" providerId="ADAL" clId="{F133B9D3-56B4-4F50-B3D6-182CA65D3841}" dt="2024-05-06T12:32:19.621" v="2587" actId="1037"/>
          <ac:spMkLst>
            <pc:docMk/>
            <pc:sldMk cId="3591849717" sldId="347"/>
            <ac:spMk id="2" creationId="{00000000-0000-0000-0000-000000000000}"/>
          </ac:spMkLst>
        </pc:spChg>
        <pc:spChg chg="mod">
          <ac:chgData name="Simukai Musiyiwa" userId="c04bf551-2717-49c5-a9a6-d2af9893a5d9" providerId="ADAL" clId="{F133B9D3-56B4-4F50-B3D6-182CA65D3841}" dt="2024-05-06T12:35:03.574" v="2642"/>
          <ac:spMkLst>
            <pc:docMk/>
            <pc:sldMk cId="3591849717" sldId="347"/>
            <ac:spMk id="3" creationId="{00000000-0000-0000-0000-000000000000}"/>
          </ac:spMkLst>
        </pc:spChg>
      </pc:sldChg>
      <pc:sldChg chg="addSp delSp modSp mod ord">
        <pc:chgData name="Simukai Musiyiwa" userId="c04bf551-2717-49c5-a9a6-d2af9893a5d9" providerId="ADAL" clId="{F133B9D3-56B4-4F50-B3D6-182CA65D3841}" dt="2024-05-07T05:21:13.013" v="4645" actId="1038"/>
        <pc:sldMkLst>
          <pc:docMk/>
          <pc:sldMk cId="795413271" sldId="348"/>
        </pc:sldMkLst>
        <pc:spChg chg="mod">
          <ac:chgData name="Simukai Musiyiwa" userId="c04bf551-2717-49c5-a9a6-d2af9893a5d9" providerId="ADAL" clId="{F133B9D3-56B4-4F50-B3D6-182CA65D3841}" dt="2024-05-07T04:50:48.541" v="3662" actId="20577"/>
          <ac:spMkLst>
            <pc:docMk/>
            <pc:sldMk cId="795413271" sldId="348"/>
            <ac:spMk id="2" creationId="{00000000-0000-0000-0000-000000000000}"/>
          </ac:spMkLst>
        </pc:spChg>
        <pc:spChg chg="del">
          <ac:chgData name="Simukai Musiyiwa" userId="c04bf551-2717-49c5-a9a6-d2af9893a5d9" providerId="ADAL" clId="{F133B9D3-56B4-4F50-B3D6-182CA65D3841}" dt="2024-05-06T12:39:29.988" v="2643" actId="478"/>
          <ac:spMkLst>
            <pc:docMk/>
            <pc:sldMk cId="795413271" sldId="348"/>
            <ac:spMk id="3" creationId="{00000000-0000-0000-0000-000000000000}"/>
          </ac:spMkLst>
        </pc:spChg>
        <pc:spChg chg="add mod">
          <ac:chgData name="Simukai Musiyiwa" userId="c04bf551-2717-49c5-a9a6-d2af9893a5d9" providerId="ADAL" clId="{F133B9D3-56B4-4F50-B3D6-182CA65D3841}" dt="2024-05-07T05:20:58.552" v="4624" actId="165"/>
          <ac:spMkLst>
            <pc:docMk/>
            <pc:sldMk cId="795413271" sldId="348"/>
            <ac:spMk id="3" creationId="{AE19AAE6-742F-11D4-3D43-A9216E89062C}"/>
          </ac:spMkLst>
        </pc:spChg>
        <pc:spChg chg="add del mod">
          <ac:chgData name="Simukai Musiyiwa" userId="c04bf551-2717-49c5-a9a6-d2af9893a5d9" providerId="ADAL" clId="{F133B9D3-56B4-4F50-B3D6-182CA65D3841}" dt="2024-05-06T12:39:32.629" v="2644" actId="478"/>
          <ac:spMkLst>
            <pc:docMk/>
            <pc:sldMk cId="795413271" sldId="348"/>
            <ac:spMk id="7" creationId="{7B4C7B16-96C7-D0FF-7202-1DF078297F48}"/>
          </ac:spMkLst>
        </pc:spChg>
        <pc:spChg chg="add mod">
          <ac:chgData name="Simukai Musiyiwa" userId="c04bf551-2717-49c5-a9a6-d2af9893a5d9" providerId="ADAL" clId="{F133B9D3-56B4-4F50-B3D6-182CA65D3841}" dt="2024-05-07T05:20:58.552" v="4624" actId="165"/>
          <ac:spMkLst>
            <pc:docMk/>
            <pc:sldMk cId="795413271" sldId="348"/>
            <ac:spMk id="7" creationId="{AA79A2FE-14ED-8A3F-058F-832DC9177E49}"/>
          </ac:spMkLst>
        </pc:spChg>
        <pc:spChg chg="add mod">
          <ac:chgData name="Simukai Musiyiwa" userId="c04bf551-2717-49c5-a9a6-d2af9893a5d9" providerId="ADAL" clId="{F133B9D3-56B4-4F50-B3D6-182CA65D3841}" dt="2024-05-07T05:20:58.552" v="4624" actId="165"/>
          <ac:spMkLst>
            <pc:docMk/>
            <pc:sldMk cId="795413271" sldId="348"/>
            <ac:spMk id="8" creationId="{FA77120E-2E76-93D0-677E-5FBD45211571}"/>
          </ac:spMkLst>
        </pc:spChg>
        <pc:spChg chg="add mod">
          <ac:chgData name="Simukai Musiyiwa" userId="c04bf551-2717-49c5-a9a6-d2af9893a5d9" providerId="ADAL" clId="{F133B9D3-56B4-4F50-B3D6-182CA65D3841}" dt="2024-05-07T05:20:58.552" v="4624" actId="165"/>
          <ac:spMkLst>
            <pc:docMk/>
            <pc:sldMk cId="795413271" sldId="348"/>
            <ac:spMk id="10" creationId="{301F5707-9A91-9260-27E7-CF742122AE09}"/>
          </ac:spMkLst>
        </pc:spChg>
        <pc:spChg chg="add mod">
          <ac:chgData name="Simukai Musiyiwa" userId="c04bf551-2717-49c5-a9a6-d2af9893a5d9" providerId="ADAL" clId="{F133B9D3-56B4-4F50-B3D6-182CA65D3841}" dt="2024-05-07T05:20:58.552" v="4624" actId="165"/>
          <ac:spMkLst>
            <pc:docMk/>
            <pc:sldMk cId="795413271" sldId="348"/>
            <ac:spMk id="12" creationId="{749B0D6A-AB03-158B-7A1E-586D3162419E}"/>
          </ac:spMkLst>
        </pc:spChg>
        <pc:spChg chg="add mod">
          <ac:chgData name="Simukai Musiyiwa" userId="c04bf551-2717-49c5-a9a6-d2af9893a5d9" providerId="ADAL" clId="{F133B9D3-56B4-4F50-B3D6-182CA65D3841}" dt="2024-05-07T04:53:54.704" v="3912" actId="14100"/>
          <ac:spMkLst>
            <pc:docMk/>
            <pc:sldMk cId="795413271" sldId="348"/>
            <ac:spMk id="13" creationId="{75B53A83-AF6E-A790-2A2A-22463F6CD371}"/>
          </ac:spMkLst>
        </pc:spChg>
        <pc:spChg chg="add mod">
          <ac:chgData name="Simukai Musiyiwa" userId="c04bf551-2717-49c5-a9a6-d2af9893a5d9" providerId="ADAL" clId="{F133B9D3-56B4-4F50-B3D6-182CA65D3841}" dt="2024-05-07T05:20:58.552" v="4624" actId="165"/>
          <ac:spMkLst>
            <pc:docMk/>
            <pc:sldMk cId="795413271" sldId="348"/>
            <ac:spMk id="14" creationId="{6EE3DCBF-9DBE-E80F-FC21-CEDAD998B101}"/>
          </ac:spMkLst>
        </pc:spChg>
        <pc:spChg chg="add mod topLvl">
          <ac:chgData name="Simukai Musiyiwa" userId="c04bf551-2717-49c5-a9a6-d2af9893a5d9" providerId="ADAL" clId="{F133B9D3-56B4-4F50-B3D6-182CA65D3841}" dt="2024-05-07T05:21:13.013" v="4645" actId="1038"/>
          <ac:spMkLst>
            <pc:docMk/>
            <pc:sldMk cId="795413271" sldId="348"/>
            <ac:spMk id="16" creationId="{7C4C46F8-BC0B-34F1-3B68-3DF1BE6D33D6}"/>
          </ac:spMkLst>
        </pc:spChg>
        <pc:grpChg chg="add mod topLvl">
          <ac:chgData name="Simukai Musiyiwa" userId="c04bf551-2717-49c5-a9a6-d2af9893a5d9" providerId="ADAL" clId="{F133B9D3-56B4-4F50-B3D6-182CA65D3841}" dt="2024-05-07T05:21:13.013" v="4645" actId="1038"/>
          <ac:grpSpMkLst>
            <pc:docMk/>
            <pc:sldMk cId="795413271" sldId="348"/>
            <ac:grpSpMk id="15" creationId="{CA8943D1-F049-2A36-EDAA-06D5568E6C78}"/>
          </ac:grpSpMkLst>
        </pc:grpChg>
        <pc:grpChg chg="add del mod">
          <ac:chgData name="Simukai Musiyiwa" userId="c04bf551-2717-49c5-a9a6-d2af9893a5d9" providerId="ADAL" clId="{F133B9D3-56B4-4F50-B3D6-182CA65D3841}" dt="2024-05-07T05:20:58.552" v="4624" actId="165"/>
          <ac:grpSpMkLst>
            <pc:docMk/>
            <pc:sldMk cId="795413271" sldId="348"/>
            <ac:grpSpMk id="17" creationId="{F6957983-F834-1AC9-F61C-0524879624B8}"/>
          </ac:grpSpMkLst>
        </pc:grpChg>
        <pc:picChg chg="add mod">
          <ac:chgData name="Simukai Musiyiwa" userId="c04bf551-2717-49c5-a9a6-d2af9893a5d9" providerId="ADAL" clId="{F133B9D3-56B4-4F50-B3D6-182CA65D3841}" dt="2024-05-07T05:20:58.552" v="4624" actId="165"/>
          <ac:picMkLst>
            <pc:docMk/>
            <pc:sldMk cId="795413271" sldId="348"/>
            <ac:picMk id="6" creationId="{823FF925-473F-86EC-F560-563EFEFCC7AD}"/>
          </ac:picMkLst>
        </pc:picChg>
        <pc:picChg chg="add del mod">
          <ac:chgData name="Simukai Musiyiwa" userId="c04bf551-2717-49c5-a9a6-d2af9893a5d9" providerId="ADAL" clId="{F133B9D3-56B4-4F50-B3D6-182CA65D3841}" dt="2024-05-07T04:50:51.617" v="3663" actId="478"/>
          <ac:picMkLst>
            <pc:docMk/>
            <pc:sldMk cId="795413271" sldId="348"/>
            <ac:picMk id="9" creationId="{880AD1DB-E219-E609-5136-B3BA3D8315D4}"/>
          </ac:picMkLst>
        </pc:picChg>
        <pc:picChg chg="add del mod modCrop">
          <ac:chgData name="Simukai Musiyiwa" userId="c04bf551-2717-49c5-a9a6-d2af9893a5d9" providerId="ADAL" clId="{F133B9D3-56B4-4F50-B3D6-182CA65D3841}" dt="2024-05-07T04:50:52.388" v="3664" actId="478"/>
          <ac:picMkLst>
            <pc:docMk/>
            <pc:sldMk cId="795413271" sldId="348"/>
            <ac:picMk id="11" creationId="{BEE8E51A-3AAE-A7F7-944A-58CCE19EFAEB}"/>
          </ac:picMkLst>
        </pc:picChg>
      </pc:sldChg>
      <pc:sldChg chg="addSp delSp modSp mod ord">
        <pc:chgData name="Simukai Musiyiwa" userId="c04bf551-2717-49c5-a9a6-d2af9893a5d9" providerId="ADAL" clId="{F133B9D3-56B4-4F50-B3D6-182CA65D3841}" dt="2024-05-06T14:58:04.177" v="3611" actId="1076"/>
        <pc:sldMkLst>
          <pc:docMk/>
          <pc:sldMk cId="601040847" sldId="349"/>
        </pc:sldMkLst>
        <pc:spChg chg="mod">
          <ac:chgData name="Simukai Musiyiwa" userId="c04bf551-2717-49c5-a9a6-d2af9893a5d9" providerId="ADAL" clId="{F133B9D3-56B4-4F50-B3D6-182CA65D3841}" dt="2024-05-06T12:49:09.490" v="2765" actId="1035"/>
          <ac:spMkLst>
            <pc:docMk/>
            <pc:sldMk cId="601040847" sldId="349"/>
            <ac:spMk id="2" creationId="{00000000-0000-0000-0000-000000000000}"/>
          </ac:spMkLst>
        </pc:spChg>
        <pc:spChg chg="del">
          <ac:chgData name="Simukai Musiyiwa" userId="c04bf551-2717-49c5-a9a6-d2af9893a5d9" providerId="ADAL" clId="{F133B9D3-56B4-4F50-B3D6-182CA65D3841}" dt="2024-05-06T12:42:12.838" v="2722" actId="478"/>
          <ac:spMkLst>
            <pc:docMk/>
            <pc:sldMk cId="601040847" sldId="349"/>
            <ac:spMk id="3" creationId="{00000000-0000-0000-0000-000000000000}"/>
          </ac:spMkLst>
        </pc:spChg>
        <pc:spChg chg="add del mod">
          <ac:chgData name="Simukai Musiyiwa" userId="c04bf551-2717-49c5-a9a6-d2af9893a5d9" providerId="ADAL" clId="{F133B9D3-56B4-4F50-B3D6-182CA65D3841}" dt="2024-05-06T12:42:16.124" v="2723" actId="478"/>
          <ac:spMkLst>
            <pc:docMk/>
            <pc:sldMk cId="601040847" sldId="349"/>
            <ac:spMk id="7" creationId="{4443103D-CFF1-70E4-A1C1-8DBAAF6E6125}"/>
          </ac:spMkLst>
        </pc:spChg>
        <pc:picChg chg="add mod modCrop">
          <ac:chgData name="Simukai Musiyiwa" userId="c04bf551-2717-49c5-a9a6-d2af9893a5d9" providerId="ADAL" clId="{F133B9D3-56B4-4F50-B3D6-182CA65D3841}" dt="2024-05-06T14:58:04.177" v="3611" actId="1076"/>
          <ac:picMkLst>
            <pc:docMk/>
            <pc:sldMk cId="601040847" sldId="349"/>
            <ac:picMk id="9" creationId="{469AB919-1F22-7A5F-45E9-2BAD44EF308F}"/>
          </ac:picMkLst>
        </pc:picChg>
      </pc:sldChg>
      <pc:sldChg chg="addSp delSp modSp mod setBg">
        <pc:chgData name="Simukai Musiyiwa" userId="c04bf551-2717-49c5-a9a6-d2af9893a5d9" providerId="ADAL" clId="{F133B9D3-56B4-4F50-B3D6-182CA65D3841}" dt="2024-05-06T12:52:50.978" v="2789" actId="26606"/>
        <pc:sldMkLst>
          <pc:docMk/>
          <pc:sldMk cId="3627959315" sldId="350"/>
        </pc:sldMkLst>
        <pc:spChg chg="mod">
          <ac:chgData name="Simukai Musiyiwa" userId="c04bf551-2717-49c5-a9a6-d2af9893a5d9" providerId="ADAL" clId="{F133B9D3-56B4-4F50-B3D6-182CA65D3841}" dt="2024-05-06T12:52:50.978" v="2789" actId="26606"/>
          <ac:spMkLst>
            <pc:docMk/>
            <pc:sldMk cId="3627959315" sldId="350"/>
            <ac:spMk id="2" creationId="{00000000-0000-0000-0000-000000000000}"/>
          </ac:spMkLst>
        </pc:spChg>
        <pc:spChg chg="del">
          <ac:chgData name="Simukai Musiyiwa" userId="c04bf551-2717-49c5-a9a6-d2af9893a5d9" providerId="ADAL" clId="{F133B9D3-56B4-4F50-B3D6-182CA65D3841}" dt="2024-05-06T12:51:22.165" v="2786" actId="478"/>
          <ac:spMkLst>
            <pc:docMk/>
            <pc:sldMk cId="3627959315" sldId="350"/>
            <ac:spMk id="3" creationId="{00000000-0000-0000-0000-000000000000}"/>
          </ac:spMkLst>
        </pc:spChg>
        <pc:spChg chg="mod">
          <ac:chgData name="Simukai Musiyiwa" userId="c04bf551-2717-49c5-a9a6-d2af9893a5d9" providerId="ADAL" clId="{F133B9D3-56B4-4F50-B3D6-182CA65D3841}" dt="2024-05-06T12:52:50.978" v="2789" actId="26606"/>
          <ac:spMkLst>
            <pc:docMk/>
            <pc:sldMk cId="3627959315" sldId="350"/>
            <ac:spMk id="4" creationId="{00000000-0000-0000-0000-000000000000}"/>
          </ac:spMkLst>
        </pc:spChg>
        <pc:spChg chg="mod">
          <ac:chgData name="Simukai Musiyiwa" userId="c04bf551-2717-49c5-a9a6-d2af9893a5d9" providerId="ADAL" clId="{F133B9D3-56B4-4F50-B3D6-182CA65D3841}" dt="2024-05-06T12:52:50.978" v="2789" actId="26606"/>
          <ac:spMkLst>
            <pc:docMk/>
            <pc:sldMk cId="3627959315" sldId="350"/>
            <ac:spMk id="5" creationId="{00000000-0000-0000-0000-000000000000}"/>
          </ac:spMkLst>
        </pc:spChg>
        <pc:spChg chg="add del mod">
          <ac:chgData name="Simukai Musiyiwa" userId="c04bf551-2717-49c5-a9a6-d2af9893a5d9" providerId="ADAL" clId="{F133B9D3-56B4-4F50-B3D6-182CA65D3841}" dt="2024-05-06T12:51:23.539" v="2787" actId="478"/>
          <ac:spMkLst>
            <pc:docMk/>
            <pc:sldMk cId="3627959315" sldId="350"/>
            <ac:spMk id="7" creationId="{ADB27BC0-2F9B-52B7-6D90-C95D3F3A3B50}"/>
          </ac:spMkLst>
        </pc:spChg>
        <pc:spChg chg="add">
          <ac:chgData name="Simukai Musiyiwa" userId="c04bf551-2717-49c5-a9a6-d2af9893a5d9" providerId="ADAL" clId="{F133B9D3-56B4-4F50-B3D6-182CA65D3841}" dt="2024-05-06T12:52:50.978" v="2789" actId="26606"/>
          <ac:spMkLst>
            <pc:docMk/>
            <pc:sldMk cId="3627959315" sldId="350"/>
            <ac:spMk id="11" creationId="{2A0E4E09-FC02-4ADC-951A-3FFA90B6FE39}"/>
          </ac:spMkLst>
        </pc:spChg>
        <pc:grpChg chg="add">
          <ac:chgData name="Simukai Musiyiwa" userId="c04bf551-2717-49c5-a9a6-d2af9893a5d9" providerId="ADAL" clId="{F133B9D3-56B4-4F50-B3D6-182CA65D3841}" dt="2024-05-06T12:52:50.978" v="2789" actId="26606"/>
          <ac:grpSpMkLst>
            <pc:docMk/>
            <pc:sldMk cId="3627959315" sldId="350"/>
            <ac:grpSpMk id="13" creationId="{B0A10B5A-315F-4751-BA35-34556B5D2663}"/>
          </ac:grpSpMkLst>
        </pc:grpChg>
        <pc:picChg chg="add">
          <ac:chgData name="Simukai Musiyiwa" userId="c04bf551-2717-49c5-a9a6-d2af9893a5d9" providerId="ADAL" clId="{F133B9D3-56B4-4F50-B3D6-182CA65D3841}" dt="2024-05-06T12:52:50.978" v="2789" actId="26606"/>
          <ac:picMkLst>
            <pc:docMk/>
            <pc:sldMk cId="3627959315" sldId="350"/>
            <ac:picMk id="8" creationId="{50B76D3E-9EDD-F632-92E3-B767520FFB09}"/>
          </ac:picMkLst>
        </pc:picChg>
      </pc:sldChg>
      <pc:sldChg chg="addSp delSp modSp mod">
        <pc:chgData name="Simukai Musiyiwa" userId="c04bf551-2717-49c5-a9a6-d2af9893a5d9" providerId="ADAL" clId="{F133B9D3-56B4-4F50-B3D6-182CA65D3841}" dt="2024-05-06T13:41:20.973" v="3282" actId="14100"/>
        <pc:sldMkLst>
          <pc:docMk/>
          <pc:sldMk cId="2401149693" sldId="351"/>
        </pc:sldMkLst>
        <pc:spChg chg="del mod">
          <ac:chgData name="Simukai Musiyiwa" userId="c04bf551-2717-49c5-a9a6-d2af9893a5d9" providerId="ADAL" clId="{F133B9D3-56B4-4F50-B3D6-182CA65D3841}" dt="2024-05-06T13:41:09.592" v="3278" actId="478"/>
          <ac:spMkLst>
            <pc:docMk/>
            <pc:sldMk cId="2401149693" sldId="351"/>
            <ac:spMk id="3" creationId="{00000000-0000-0000-0000-000000000000}"/>
          </ac:spMkLst>
        </pc:spChg>
        <pc:spChg chg="add del mod">
          <ac:chgData name="Simukai Musiyiwa" userId="c04bf551-2717-49c5-a9a6-d2af9893a5d9" providerId="ADAL" clId="{F133B9D3-56B4-4F50-B3D6-182CA65D3841}" dt="2024-05-06T13:41:11.117" v="3279" actId="478"/>
          <ac:spMkLst>
            <pc:docMk/>
            <pc:sldMk cId="2401149693" sldId="351"/>
            <ac:spMk id="5" creationId="{193AD63D-0E73-7144-D4F0-9EA3816B5C50}"/>
          </ac:spMkLst>
        </pc:spChg>
        <pc:picChg chg="add mod">
          <ac:chgData name="Simukai Musiyiwa" userId="c04bf551-2717-49c5-a9a6-d2af9893a5d9" providerId="ADAL" clId="{F133B9D3-56B4-4F50-B3D6-182CA65D3841}" dt="2024-05-06T13:41:20.973" v="3282" actId="14100"/>
          <ac:picMkLst>
            <pc:docMk/>
            <pc:sldMk cId="2401149693" sldId="351"/>
            <ac:picMk id="9" creationId="{784A0FF9-BEFE-BCB2-0B15-119A9BCB1868}"/>
          </ac:picMkLst>
        </pc:picChg>
      </pc:sldChg>
      <pc:sldChg chg="addSp delSp modSp new mod setBg">
        <pc:chgData name="Simukai Musiyiwa" userId="c04bf551-2717-49c5-a9a6-d2af9893a5d9" providerId="ADAL" clId="{F133B9D3-56B4-4F50-B3D6-182CA65D3841}" dt="2024-05-06T13:03:00.969" v="2883" actId="26606"/>
        <pc:sldMkLst>
          <pc:docMk/>
          <pc:sldMk cId="2706878298" sldId="352"/>
        </pc:sldMkLst>
        <pc:spChg chg="mod">
          <ac:chgData name="Simukai Musiyiwa" userId="c04bf551-2717-49c5-a9a6-d2af9893a5d9" providerId="ADAL" clId="{F133B9D3-56B4-4F50-B3D6-182CA65D3841}" dt="2024-05-06T13:03:00.969" v="2883" actId="26606"/>
          <ac:spMkLst>
            <pc:docMk/>
            <pc:sldMk cId="2706878298" sldId="352"/>
            <ac:spMk id="2" creationId="{27241258-BE6C-F0CC-17DA-5007CF37BE5A}"/>
          </ac:spMkLst>
        </pc:spChg>
        <pc:spChg chg="del">
          <ac:chgData name="Simukai Musiyiwa" userId="c04bf551-2717-49c5-a9a6-d2af9893a5d9" providerId="ADAL" clId="{F133B9D3-56B4-4F50-B3D6-182CA65D3841}" dt="2024-05-06T13:02:07.067" v="2882" actId="478"/>
          <ac:spMkLst>
            <pc:docMk/>
            <pc:sldMk cId="2706878298" sldId="352"/>
            <ac:spMk id="3" creationId="{4D7AEDAA-77AB-3D42-D154-A2F287B57679}"/>
          </ac:spMkLst>
        </pc:spChg>
        <pc:spChg chg="mod">
          <ac:chgData name="Simukai Musiyiwa" userId="c04bf551-2717-49c5-a9a6-d2af9893a5d9" providerId="ADAL" clId="{F133B9D3-56B4-4F50-B3D6-182CA65D3841}" dt="2024-05-06T13:03:00.969" v="2883" actId="26606"/>
          <ac:spMkLst>
            <pc:docMk/>
            <pc:sldMk cId="2706878298" sldId="352"/>
            <ac:spMk id="4" creationId="{24EDE554-A1E8-B8CB-03C1-3455CDEE1163}"/>
          </ac:spMkLst>
        </pc:spChg>
        <pc:spChg chg="mod">
          <ac:chgData name="Simukai Musiyiwa" userId="c04bf551-2717-49c5-a9a6-d2af9893a5d9" providerId="ADAL" clId="{F133B9D3-56B4-4F50-B3D6-182CA65D3841}" dt="2024-05-06T13:03:00.969" v="2883" actId="26606"/>
          <ac:spMkLst>
            <pc:docMk/>
            <pc:sldMk cId="2706878298" sldId="352"/>
            <ac:spMk id="5" creationId="{453475B8-51AE-4611-CDEA-9CCB9C3C0A39}"/>
          </ac:spMkLst>
        </pc:spChg>
        <pc:spChg chg="add">
          <ac:chgData name="Simukai Musiyiwa" userId="c04bf551-2717-49c5-a9a6-d2af9893a5d9" providerId="ADAL" clId="{F133B9D3-56B4-4F50-B3D6-182CA65D3841}" dt="2024-05-06T13:03:00.969" v="2883" actId="26606"/>
          <ac:spMkLst>
            <pc:docMk/>
            <pc:sldMk cId="2706878298" sldId="352"/>
            <ac:spMk id="11" creationId="{9203DE33-2CD4-4CA8-9AF3-37C3B65133B0}"/>
          </ac:spMkLst>
        </pc:spChg>
        <pc:spChg chg="add">
          <ac:chgData name="Simukai Musiyiwa" userId="c04bf551-2717-49c5-a9a6-d2af9893a5d9" providerId="ADAL" clId="{F133B9D3-56B4-4F50-B3D6-182CA65D3841}" dt="2024-05-06T13:03:00.969" v="2883" actId="26606"/>
          <ac:spMkLst>
            <pc:docMk/>
            <pc:sldMk cId="2706878298" sldId="352"/>
            <ac:spMk id="13" creationId="{0AF57B88-1D4C-41FA-A761-EC1DD10C35CB}"/>
          </ac:spMkLst>
        </pc:spChg>
        <pc:spChg chg="add">
          <ac:chgData name="Simukai Musiyiwa" userId="c04bf551-2717-49c5-a9a6-d2af9893a5d9" providerId="ADAL" clId="{F133B9D3-56B4-4F50-B3D6-182CA65D3841}" dt="2024-05-06T13:03:00.969" v="2883" actId="26606"/>
          <ac:spMkLst>
            <pc:docMk/>
            <pc:sldMk cId="2706878298" sldId="352"/>
            <ac:spMk id="15" creationId="{D2548F45-5164-4ABB-8212-7F293FDED8D4}"/>
          </ac:spMkLst>
        </pc:spChg>
        <pc:spChg chg="add">
          <ac:chgData name="Simukai Musiyiwa" userId="c04bf551-2717-49c5-a9a6-d2af9893a5d9" providerId="ADAL" clId="{F133B9D3-56B4-4F50-B3D6-182CA65D3841}" dt="2024-05-06T13:03:00.969" v="2883" actId="26606"/>
          <ac:spMkLst>
            <pc:docMk/>
            <pc:sldMk cId="2706878298" sldId="352"/>
            <ac:spMk id="17" creationId="{5E81CCFB-7BEF-4186-86FB-D09450B4D02D}"/>
          </ac:spMkLst>
        </pc:spChg>
        <pc:picChg chg="add">
          <ac:chgData name="Simukai Musiyiwa" userId="c04bf551-2717-49c5-a9a6-d2af9893a5d9" providerId="ADAL" clId="{F133B9D3-56B4-4F50-B3D6-182CA65D3841}" dt="2024-05-06T13:03:00.969" v="2883" actId="26606"/>
          <ac:picMkLst>
            <pc:docMk/>
            <pc:sldMk cId="2706878298" sldId="352"/>
            <ac:picMk id="7" creationId="{7D94AE6A-8BFF-DFFA-9FC4-1241CB9059DD}"/>
          </ac:picMkLst>
        </pc:picChg>
      </pc:sldChg>
      <pc:sldChg chg="addSp delSp modSp mod setBg addAnim">
        <pc:chgData name="Simukai Musiyiwa" userId="c04bf551-2717-49c5-a9a6-d2af9893a5d9" providerId="ADAL" clId="{F133B9D3-56B4-4F50-B3D6-182CA65D3841}" dt="2024-05-06T14:26:49.426" v="3566" actId="20577"/>
        <pc:sldMkLst>
          <pc:docMk/>
          <pc:sldMk cId="4134020902" sldId="353"/>
        </pc:sldMkLst>
        <pc:spChg chg="mod">
          <ac:chgData name="Simukai Musiyiwa" userId="c04bf551-2717-49c5-a9a6-d2af9893a5d9" providerId="ADAL" clId="{F133B9D3-56B4-4F50-B3D6-182CA65D3841}" dt="2024-05-06T14:26:49.426" v="3566" actId="20577"/>
          <ac:spMkLst>
            <pc:docMk/>
            <pc:sldMk cId="4134020902" sldId="353"/>
            <ac:spMk id="2" creationId="{00000000-0000-0000-0000-000000000000}"/>
          </ac:spMkLst>
        </pc:spChg>
        <pc:spChg chg="del">
          <ac:chgData name="Simukai Musiyiwa" userId="c04bf551-2717-49c5-a9a6-d2af9893a5d9" providerId="ADAL" clId="{F133B9D3-56B4-4F50-B3D6-182CA65D3841}" dt="2024-05-06T13:04:52.556" v="2884" actId="478"/>
          <ac:spMkLst>
            <pc:docMk/>
            <pc:sldMk cId="4134020902" sldId="353"/>
            <ac:spMk id="3" creationId="{00000000-0000-0000-0000-000000000000}"/>
          </ac:spMkLst>
        </pc:spChg>
        <pc:spChg chg="mod">
          <ac:chgData name="Simukai Musiyiwa" userId="c04bf551-2717-49c5-a9a6-d2af9893a5d9" providerId="ADAL" clId="{F133B9D3-56B4-4F50-B3D6-182CA65D3841}" dt="2024-05-06T13:05:10.374" v="2888" actId="26606"/>
          <ac:spMkLst>
            <pc:docMk/>
            <pc:sldMk cId="4134020902" sldId="353"/>
            <ac:spMk id="4" creationId="{00000000-0000-0000-0000-000000000000}"/>
          </ac:spMkLst>
        </pc:spChg>
        <pc:spChg chg="mod">
          <ac:chgData name="Simukai Musiyiwa" userId="c04bf551-2717-49c5-a9a6-d2af9893a5d9" providerId="ADAL" clId="{F133B9D3-56B4-4F50-B3D6-182CA65D3841}" dt="2024-05-06T13:05:10.374" v="2888" actId="26606"/>
          <ac:spMkLst>
            <pc:docMk/>
            <pc:sldMk cId="4134020902" sldId="353"/>
            <ac:spMk id="6" creationId="{00000000-0000-0000-0000-000000000000}"/>
          </ac:spMkLst>
        </pc:spChg>
        <pc:spChg chg="add del mod">
          <ac:chgData name="Simukai Musiyiwa" userId="c04bf551-2717-49c5-a9a6-d2af9893a5d9" providerId="ADAL" clId="{F133B9D3-56B4-4F50-B3D6-182CA65D3841}" dt="2024-05-06T13:04:54.722" v="2885" actId="478"/>
          <ac:spMkLst>
            <pc:docMk/>
            <pc:sldMk cId="4134020902" sldId="353"/>
            <ac:spMk id="8" creationId="{AFBD878C-5494-D547-0D8C-D53EBC481397}"/>
          </ac:spMkLst>
        </pc:spChg>
        <pc:spChg chg="add">
          <ac:chgData name="Simukai Musiyiwa" userId="c04bf551-2717-49c5-a9a6-d2af9893a5d9" providerId="ADAL" clId="{F133B9D3-56B4-4F50-B3D6-182CA65D3841}" dt="2024-05-06T13:05:10.374" v="2888" actId="26606"/>
          <ac:spMkLst>
            <pc:docMk/>
            <pc:sldMk cId="4134020902" sldId="353"/>
            <ac:spMk id="12" creationId="{9203DE33-2CD4-4CA8-9AF3-37C3B65133B0}"/>
          </ac:spMkLst>
        </pc:spChg>
        <pc:spChg chg="add">
          <ac:chgData name="Simukai Musiyiwa" userId="c04bf551-2717-49c5-a9a6-d2af9893a5d9" providerId="ADAL" clId="{F133B9D3-56B4-4F50-B3D6-182CA65D3841}" dt="2024-05-06T13:05:10.374" v="2888" actId="26606"/>
          <ac:spMkLst>
            <pc:docMk/>
            <pc:sldMk cId="4134020902" sldId="353"/>
            <ac:spMk id="14" creationId="{0AF57B88-1D4C-41FA-A761-EC1DD10C35CB}"/>
          </ac:spMkLst>
        </pc:spChg>
        <pc:spChg chg="add">
          <ac:chgData name="Simukai Musiyiwa" userId="c04bf551-2717-49c5-a9a6-d2af9893a5d9" providerId="ADAL" clId="{F133B9D3-56B4-4F50-B3D6-182CA65D3841}" dt="2024-05-06T13:05:10.374" v="2888" actId="26606"/>
          <ac:spMkLst>
            <pc:docMk/>
            <pc:sldMk cId="4134020902" sldId="353"/>
            <ac:spMk id="16" creationId="{D2548F45-5164-4ABB-8212-7F293FDED8D4}"/>
          </ac:spMkLst>
        </pc:spChg>
        <pc:spChg chg="add">
          <ac:chgData name="Simukai Musiyiwa" userId="c04bf551-2717-49c5-a9a6-d2af9893a5d9" providerId="ADAL" clId="{F133B9D3-56B4-4F50-B3D6-182CA65D3841}" dt="2024-05-06T13:05:10.374" v="2888" actId="26606"/>
          <ac:spMkLst>
            <pc:docMk/>
            <pc:sldMk cId="4134020902" sldId="353"/>
            <ac:spMk id="18" creationId="{5E81CCFB-7BEF-4186-86FB-D09450B4D02D}"/>
          </ac:spMkLst>
        </pc:spChg>
        <pc:graphicFrameChg chg="del">
          <ac:chgData name="Simukai Musiyiwa" userId="c04bf551-2717-49c5-a9a6-d2af9893a5d9" providerId="ADAL" clId="{F133B9D3-56B4-4F50-B3D6-182CA65D3841}" dt="2024-05-06T13:04:56.720" v="2886" actId="478"/>
          <ac:graphicFrameMkLst>
            <pc:docMk/>
            <pc:sldMk cId="4134020902" sldId="353"/>
            <ac:graphicFrameMk id="7" creationId="{00000000-0000-0000-0000-000000000000}"/>
          </ac:graphicFrameMkLst>
        </pc:graphicFrameChg>
        <pc:picChg chg="add">
          <ac:chgData name="Simukai Musiyiwa" userId="c04bf551-2717-49c5-a9a6-d2af9893a5d9" providerId="ADAL" clId="{F133B9D3-56B4-4F50-B3D6-182CA65D3841}" dt="2024-05-06T13:05:10.374" v="2888" actId="26606"/>
          <ac:picMkLst>
            <pc:docMk/>
            <pc:sldMk cId="4134020902" sldId="353"/>
            <ac:picMk id="9" creationId="{A9338421-A3D1-B32A-9F9B-1A6812E63263}"/>
          </ac:picMkLst>
        </pc:picChg>
      </pc:sldChg>
      <pc:sldChg chg="addSp delSp modSp mod setBg">
        <pc:chgData name="Simukai Musiyiwa" userId="c04bf551-2717-49c5-a9a6-d2af9893a5d9" providerId="ADAL" clId="{F133B9D3-56B4-4F50-B3D6-182CA65D3841}" dt="2024-05-06T13:08:15.434" v="2999"/>
        <pc:sldMkLst>
          <pc:docMk/>
          <pc:sldMk cId="15151170" sldId="354"/>
        </pc:sldMkLst>
        <pc:spChg chg="mod">
          <ac:chgData name="Simukai Musiyiwa" userId="c04bf551-2717-49c5-a9a6-d2af9893a5d9" providerId="ADAL" clId="{F133B9D3-56B4-4F50-B3D6-182CA65D3841}" dt="2024-05-06T13:08:10.779" v="2998" actId="26606"/>
          <ac:spMkLst>
            <pc:docMk/>
            <pc:sldMk cId="15151170" sldId="354"/>
            <ac:spMk id="2" creationId="{00000000-0000-0000-0000-000000000000}"/>
          </ac:spMkLst>
        </pc:spChg>
        <pc:spChg chg="del">
          <ac:chgData name="Simukai Musiyiwa" userId="c04bf551-2717-49c5-a9a6-d2af9893a5d9" providerId="ADAL" clId="{F133B9D3-56B4-4F50-B3D6-182CA65D3841}" dt="2024-05-06T13:05:41.852" v="2890" actId="478"/>
          <ac:spMkLst>
            <pc:docMk/>
            <pc:sldMk cId="15151170" sldId="354"/>
            <ac:spMk id="3" creationId="{00000000-0000-0000-0000-000000000000}"/>
          </ac:spMkLst>
        </pc:spChg>
        <pc:spChg chg="mod">
          <ac:chgData name="Simukai Musiyiwa" userId="c04bf551-2717-49c5-a9a6-d2af9893a5d9" providerId="ADAL" clId="{F133B9D3-56B4-4F50-B3D6-182CA65D3841}" dt="2024-05-06T13:08:10.779" v="2998" actId="26606"/>
          <ac:spMkLst>
            <pc:docMk/>
            <pc:sldMk cId="15151170" sldId="354"/>
            <ac:spMk id="4" creationId="{00000000-0000-0000-0000-000000000000}"/>
          </ac:spMkLst>
        </pc:spChg>
        <pc:spChg chg="mod">
          <ac:chgData name="Simukai Musiyiwa" userId="c04bf551-2717-49c5-a9a6-d2af9893a5d9" providerId="ADAL" clId="{F133B9D3-56B4-4F50-B3D6-182CA65D3841}" dt="2024-05-06T13:08:10.779" v="2998" actId="26606"/>
          <ac:spMkLst>
            <pc:docMk/>
            <pc:sldMk cId="15151170" sldId="354"/>
            <ac:spMk id="6" creationId="{00000000-0000-0000-0000-000000000000}"/>
          </ac:spMkLst>
        </pc:spChg>
        <pc:spChg chg="add del mod">
          <ac:chgData name="Simukai Musiyiwa" userId="c04bf551-2717-49c5-a9a6-d2af9893a5d9" providerId="ADAL" clId="{F133B9D3-56B4-4F50-B3D6-182CA65D3841}" dt="2024-05-06T13:05:44.050" v="2891" actId="478"/>
          <ac:spMkLst>
            <pc:docMk/>
            <pc:sldMk cId="15151170" sldId="354"/>
            <ac:spMk id="7" creationId="{A1FDDD09-7098-0CC2-A678-D9C16B69C348}"/>
          </ac:spMkLst>
        </pc:spChg>
        <pc:spChg chg="add del mod">
          <ac:chgData name="Simukai Musiyiwa" userId="c04bf551-2717-49c5-a9a6-d2af9893a5d9" providerId="ADAL" clId="{F133B9D3-56B4-4F50-B3D6-182CA65D3841}" dt="2024-05-06T13:08:10.779" v="2998" actId="26606"/>
          <ac:spMkLst>
            <pc:docMk/>
            <pc:sldMk cId="15151170" sldId="354"/>
            <ac:spMk id="9" creationId="{D6CA714D-4BC8-76E7-1AEA-BB1B96014E93}"/>
          </ac:spMkLst>
        </pc:spChg>
        <pc:spChg chg="add">
          <ac:chgData name="Simukai Musiyiwa" userId="c04bf551-2717-49c5-a9a6-d2af9893a5d9" providerId="ADAL" clId="{F133B9D3-56B4-4F50-B3D6-182CA65D3841}" dt="2024-05-06T13:08:10.779" v="2998" actId="26606"/>
          <ac:spMkLst>
            <pc:docMk/>
            <pc:sldMk cId="15151170" sldId="354"/>
            <ac:spMk id="15" creationId="{2659FDB4-FCBE-4A89-B46D-43D4FA54464D}"/>
          </ac:spMkLst>
        </pc:spChg>
        <pc:spChg chg="add">
          <ac:chgData name="Simukai Musiyiwa" userId="c04bf551-2717-49c5-a9a6-d2af9893a5d9" providerId="ADAL" clId="{F133B9D3-56B4-4F50-B3D6-182CA65D3841}" dt="2024-05-06T13:08:10.779" v="2998" actId="26606"/>
          <ac:spMkLst>
            <pc:docMk/>
            <pc:sldMk cId="15151170" sldId="354"/>
            <ac:spMk id="19" creationId="{58BDB0EE-D238-415B-9ED8-62AA6AB2AAD1}"/>
          </ac:spMkLst>
        </pc:spChg>
        <pc:spChg chg="add">
          <ac:chgData name="Simukai Musiyiwa" userId="c04bf551-2717-49c5-a9a6-d2af9893a5d9" providerId="ADAL" clId="{F133B9D3-56B4-4F50-B3D6-182CA65D3841}" dt="2024-05-06T13:08:10.779" v="2998" actId="26606"/>
          <ac:spMkLst>
            <pc:docMk/>
            <pc:sldMk cId="15151170" sldId="354"/>
            <ac:spMk id="21" creationId="{C5B55FC3-961D-4325-82F1-DE92B0D04E03}"/>
          </ac:spMkLst>
        </pc:spChg>
        <pc:spChg chg="add">
          <ac:chgData name="Simukai Musiyiwa" userId="c04bf551-2717-49c5-a9a6-d2af9893a5d9" providerId="ADAL" clId="{F133B9D3-56B4-4F50-B3D6-182CA65D3841}" dt="2024-05-06T13:08:10.779" v="2998" actId="26606"/>
          <ac:spMkLst>
            <pc:docMk/>
            <pc:sldMk cId="15151170" sldId="354"/>
            <ac:spMk id="23" creationId="{4C8AB332-D09E-4F28-943C-DABDD4716A3C}"/>
          </ac:spMkLst>
        </pc:spChg>
        <pc:graphicFrameChg chg="add del">
          <ac:chgData name="Simukai Musiyiwa" userId="c04bf551-2717-49c5-a9a6-d2af9893a5d9" providerId="ADAL" clId="{F133B9D3-56B4-4F50-B3D6-182CA65D3841}" dt="2024-05-06T13:08:10.757" v="2997" actId="26606"/>
          <ac:graphicFrameMkLst>
            <pc:docMk/>
            <pc:sldMk cId="15151170" sldId="354"/>
            <ac:graphicFrameMk id="11" creationId="{4444173B-946A-6B96-3DE6-E084F1EC23D5}"/>
          </ac:graphicFrameMkLst>
        </pc:graphicFrameChg>
        <pc:graphicFrameChg chg="add mod">
          <ac:chgData name="Simukai Musiyiwa" userId="c04bf551-2717-49c5-a9a6-d2af9893a5d9" providerId="ADAL" clId="{F133B9D3-56B4-4F50-B3D6-182CA65D3841}" dt="2024-05-06T13:08:15.434" v="2999"/>
          <ac:graphicFrameMkLst>
            <pc:docMk/>
            <pc:sldMk cId="15151170" sldId="354"/>
            <ac:graphicFrameMk id="13" creationId="{A75BD09F-FB78-EFE9-7786-2822F94D5B49}"/>
          </ac:graphicFrameMkLst>
        </pc:graphicFrameChg>
        <pc:picChg chg="del">
          <ac:chgData name="Simukai Musiyiwa" userId="c04bf551-2717-49c5-a9a6-d2af9893a5d9" providerId="ADAL" clId="{F133B9D3-56B4-4F50-B3D6-182CA65D3841}" dt="2024-05-06T13:06:15.249" v="2940" actId="478"/>
          <ac:picMkLst>
            <pc:docMk/>
            <pc:sldMk cId="15151170" sldId="354"/>
            <ac:picMk id="8" creationId="{00000000-0000-0000-0000-000000000000}"/>
          </ac:picMkLst>
        </pc:picChg>
        <pc:cxnChg chg="add">
          <ac:chgData name="Simukai Musiyiwa" userId="c04bf551-2717-49c5-a9a6-d2af9893a5d9" providerId="ADAL" clId="{F133B9D3-56B4-4F50-B3D6-182CA65D3841}" dt="2024-05-06T13:08:10.779" v="2998" actId="26606"/>
          <ac:cxnSpMkLst>
            <pc:docMk/>
            <pc:sldMk cId="15151170" sldId="354"/>
            <ac:cxnSpMk id="17" creationId="{C8F51B3F-8331-4E4A-AE96-D47B1006EEAD}"/>
          </ac:cxnSpMkLst>
        </pc:cxnChg>
      </pc:sldChg>
      <pc:sldChg chg="delSp modSp mod">
        <pc:chgData name="Simukai Musiyiwa" userId="c04bf551-2717-49c5-a9a6-d2af9893a5d9" providerId="ADAL" clId="{F133B9D3-56B4-4F50-B3D6-182CA65D3841}" dt="2024-05-06T13:56:07.719" v="3376" actId="27636"/>
        <pc:sldMkLst>
          <pc:docMk/>
          <pc:sldMk cId="3349102715" sldId="355"/>
        </pc:sldMkLst>
        <pc:spChg chg="mod">
          <ac:chgData name="Simukai Musiyiwa" userId="c04bf551-2717-49c5-a9a6-d2af9893a5d9" providerId="ADAL" clId="{F133B9D3-56B4-4F50-B3D6-182CA65D3841}" dt="2024-05-06T13:15:19.216" v="3076" actId="1038"/>
          <ac:spMkLst>
            <pc:docMk/>
            <pc:sldMk cId="3349102715" sldId="355"/>
            <ac:spMk id="2" creationId="{00000000-0000-0000-0000-000000000000}"/>
          </ac:spMkLst>
        </pc:spChg>
        <pc:spChg chg="mod">
          <ac:chgData name="Simukai Musiyiwa" userId="c04bf551-2717-49c5-a9a6-d2af9893a5d9" providerId="ADAL" clId="{F133B9D3-56B4-4F50-B3D6-182CA65D3841}" dt="2024-05-06T13:56:07.719" v="3376" actId="27636"/>
          <ac:spMkLst>
            <pc:docMk/>
            <pc:sldMk cId="3349102715" sldId="355"/>
            <ac:spMk id="3" creationId="{00000000-0000-0000-0000-000000000000}"/>
          </ac:spMkLst>
        </pc:spChg>
        <pc:picChg chg="del">
          <ac:chgData name="Simukai Musiyiwa" userId="c04bf551-2717-49c5-a9a6-d2af9893a5d9" providerId="ADAL" clId="{F133B9D3-56B4-4F50-B3D6-182CA65D3841}" dt="2024-05-06T13:09:58.902" v="3006" actId="478"/>
          <ac:picMkLst>
            <pc:docMk/>
            <pc:sldMk cId="3349102715" sldId="355"/>
            <ac:picMk id="8" creationId="{00000000-0000-0000-0000-000000000000}"/>
          </ac:picMkLst>
        </pc:picChg>
      </pc:sldChg>
      <pc:sldChg chg="addSp delSp modSp mod">
        <pc:chgData name="Simukai Musiyiwa" userId="c04bf551-2717-49c5-a9a6-d2af9893a5d9" providerId="ADAL" clId="{F133B9D3-56B4-4F50-B3D6-182CA65D3841}" dt="2024-05-06T13:15:05.168" v="3070" actId="14100"/>
        <pc:sldMkLst>
          <pc:docMk/>
          <pc:sldMk cId="1365684773" sldId="356"/>
        </pc:sldMkLst>
        <pc:spChg chg="del">
          <ac:chgData name="Simukai Musiyiwa" userId="c04bf551-2717-49c5-a9a6-d2af9893a5d9" providerId="ADAL" clId="{F133B9D3-56B4-4F50-B3D6-182CA65D3841}" dt="2024-05-06T13:14:38.779" v="3062" actId="478"/>
          <ac:spMkLst>
            <pc:docMk/>
            <pc:sldMk cId="1365684773" sldId="356"/>
            <ac:spMk id="3" creationId="{00000000-0000-0000-0000-000000000000}"/>
          </ac:spMkLst>
        </pc:spChg>
        <pc:spChg chg="add del mod">
          <ac:chgData name="Simukai Musiyiwa" userId="c04bf551-2717-49c5-a9a6-d2af9893a5d9" providerId="ADAL" clId="{F133B9D3-56B4-4F50-B3D6-182CA65D3841}" dt="2024-05-06T13:14:43.001" v="3063" actId="478"/>
          <ac:spMkLst>
            <pc:docMk/>
            <pc:sldMk cId="1365684773" sldId="356"/>
            <ac:spMk id="7" creationId="{BBAFDB72-7F56-D0AC-8DBC-50AB923C1C23}"/>
          </ac:spMkLst>
        </pc:spChg>
        <pc:picChg chg="del">
          <ac:chgData name="Simukai Musiyiwa" userId="c04bf551-2717-49c5-a9a6-d2af9893a5d9" providerId="ADAL" clId="{F133B9D3-56B4-4F50-B3D6-182CA65D3841}" dt="2024-05-06T13:14:43.888" v="3064" actId="478"/>
          <ac:picMkLst>
            <pc:docMk/>
            <pc:sldMk cId="1365684773" sldId="356"/>
            <ac:picMk id="8" creationId="{00000000-0000-0000-0000-000000000000}"/>
          </ac:picMkLst>
        </pc:picChg>
        <pc:picChg chg="add mod">
          <ac:chgData name="Simukai Musiyiwa" userId="c04bf551-2717-49c5-a9a6-d2af9893a5d9" providerId="ADAL" clId="{F133B9D3-56B4-4F50-B3D6-182CA65D3841}" dt="2024-05-06T13:15:05.168" v="3070" actId="14100"/>
          <ac:picMkLst>
            <pc:docMk/>
            <pc:sldMk cId="1365684773" sldId="356"/>
            <ac:picMk id="10" creationId="{EBD6E94F-018D-7EE7-559B-8BF7F76F48F6}"/>
          </ac:picMkLst>
        </pc:picChg>
      </pc:sldChg>
      <pc:sldChg chg="delSp modSp add mod ord setBg delDesignElem">
        <pc:chgData name="Simukai Musiyiwa" userId="c04bf551-2717-49c5-a9a6-d2af9893a5d9" providerId="ADAL" clId="{F133B9D3-56B4-4F50-B3D6-182CA65D3841}" dt="2024-05-06T13:21:03.153" v="3162" actId="20577"/>
        <pc:sldMkLst>
          <pc:docMk/>
          <pc:sldMk cId="1805606813" sldId="357"/>
        </pc:sldMkLst>
        <pc:spChg chg="mod">
          <ac:chgData name="Simukai Musiyiwa" userId="c04bf551-2717-49c5-a9a6-d2af9893a5d9" providerId="ADAL" clId="{F133B9D3-56B4-4F50-B3D6-182CA65D3841}" dt="2024-05-06T13:16:17.480" v="3091" actId="20577"/>
          <ac:spMkLst>
            <pc:docMk/>
            <pc:sldMk cId="1805606813" sldId="357"/>
            <ac:spMk id="2" creationId="{00000000-0000-0000-0000-000000000000}"/>
          </ac:spMkLst>
        </pc:spChg>
        <pc:spChg chg="del">
          <ac:chgData name="Simukai Musiyiwa" userId="c04bf551-2717-49c5-a9a6-d2af9893a5d9" providerId="ADAL" clId="{F133B9D3-56B4-4F50-B3D6-182CA65D3841}" dt="2024-05-06T13:16:07.866" v="3078"/>
          <ac:spMkLst>
            <pc:docMk/>
            <pc:sldMk cId="1805606813" sldId="357"/>
            <ac:spMk id="15" creationId="{2659FDB4-FCBE-4A89-B46D-43D4FA54464D}"/>
          </ac:spMkLst>
        </pc:spChg>
        <pc:spChg chg="del">
          <ac:chgData name="Simukai Musiyiwa" userId="c04bf551-2717-49c5-a9a6-d2af9893a5d9" providerId="ADAL" clId="{F133B9D3-56B4-4F50-B3D6-182CA65D3841}" dt="2024-05-06T13:16:07.866" v="3078"/>
          <ac:spMkLst>
            <pc:docMk/>
            <pc:sldMk cId="1805606813" sldId="357"/>
            <ac:spMk id="19" creationId="{58BDB0EE-D238-415B-9ED8-62AA6AB2AAD1}"/>
          </ac:spMkLst>
        </pc:spChg>
        <pc:spChg chg="del">
          <ac:chgData name="Simukai Musiyiwa" userId="c04bf551-2717-49c5-a9a6-d2af9893a5d9" providerId="ADAL" clId="{F133B9D3-56B4-4F50-B3D6-182CA65D3841}" dt="2024-05-06T13:16:07.866" v="3078"/>
          <ac:spMkLst>
            <pc:docMk/>
            <pc:sldMk cId="1805606813" sldId="357"/>
            <ac:spMk id="21" creationId="{C5B55FC3-961D-4325-82F1-DE92B0D04E03}"/>
          </ac:spMkLst>
        </pc:spChg>
        <pc:spChg chg="del">
          <ac:chgData name="Simukai Musiyiwa" userId="c04bf551-2717-49c5-a9a6-d2af9893a5d9" providerId="ADAL" clId="{F133B9D3-56B4-4F50-B3D6-182CA65D3841}" dt="2024-05-06T13:16:07.866" v="3078"/>
          <ac:spMkLst>
            <pc:docMk/>
            <pc:sldMk cId="1805606813" sldId="357"/>
            <ac:spMk id="23" creationId="{4C8AB332-D09E-4F28-943C-DABDD4716A3C}"/>
          </ac:spMkLst>
        </pc:spChg>
        <pc:graphicFrameChg chg="mod">
          <ac:chgData name="Simukai Musiyiwa" userId="c04bf551-2717-49c5-a9a6-d2af9893a5d9" providerId="ADAL" clId="{F133B9D3-56B4-4F50-B3D6-182CA65D3841}" dt="2024-05-06T13:21:03.153" v="3162" actId="20577"/>
          <ac:graphicFrameMkLst>
            <pc:docMk/>
            <pc:sldMk cId="1805606813" sldId="357"/>
            <ac:graphicFrameMk id="13" creationId="{A75BD09F-FB78-EFE9-7786-2822F94D5B49}"/>
          </ac:graphicFrameMkLst>
        </pc:graphicFrameChg>
        <pc:cxnChg chg="del">
          <ac:chgData name="Simukai Musiyiwa" userId="c04bf551-2717-49c5-a9a6-d2af9893a5d9" providerId="ADAL" clId="{F133B9D3-56B4-4F50-B3D6-182CA65D3841}" dt="2024-05-06T13:16:07.866" v="3078"/>
          <ac:cxnSpMkLst>
            <pc:docMk/>
            <pc:sldMk cId="1805606813" sldId="357"/>
            <ac:cxnSpMk id="17" creationId="{C8F51B3F-8331-4E4A-AE96-D47B1006EEAD}"/>
          </ac:cxnSpMkLst>
        </pc:cxnChg>
      </pc:sldChg>
      <pc:sldChg chg="addSp delSp modSp mod setBg addAnim">
        <pc:chgData name="Simukai Musiyiwa" userId="c04bf551-2717-49c5-a9a6-d2af9893a5d9" providerId="ADAL" clId="{F133B9D3-56B4-4F50-B3D6-182CA65D3841}" dt="2024-05-06T14:01:49.492" v="3518" actId="1076"/>
        <pc:sldMkLst>
          <pc:docMk/>
          <pc:sldMk cId="1711587965" sldId="358"/>
        </pc:sldMkLst>
        <pc:spChg chg="mod">
          <ac:chgData name="Simukai Musiyiwa" userId="c04bf551-2717-49c5-a9a6-d2af9893a5d9" providerId="ADAL" clId="{F133B9D3-56B4-4F50-B3D6-182CA65D3841}" dt="2024-05-06T14:01:49.492" v="3518" actId="1076"/>
          <ac:spMkLst>
            <pc:docMk/>
            <pc:sldMk cId="1711587965" sldId="358"/>
            <ac:spMk id="2" creationId="{00000000-0000-0000-0000-000000000000}"/>
          </ac:spMkLst>
        </pc:spChg>
        <pc:spChg chg="del">
          <ac:chgData name="Simukai Musiyiwa" userId="c04bf551-2717-49c5-a9a6-d2af9893a5d9" providerId="ADAL" clId="{F133B9D3-56B4-4F50-B3D6-182CA65D3841}" dt="2024-05-06T13:18:30.937" v="3149" actId="478"/>
          <ac:spMkLst>
            <pc:docMk/>
            <pc:sldMk cId="1711587965" sldId="358"/>
            <ac:spMk id="3" creationId="{00000000-0000-0000-0000-000000000000}"/>
          </ac:spMkLst>
        </pc:spChg>
        <pc:spChg chg="mod">
          <ac:chgData name="Simukai Musiyiwa" userId="c04bf551-2717-49c5-a9a6-d2af9893a5d9" providerId="ADAL" clId="{F133B9D3-56B4-4F50-B3D6-182CA65D3841}" dt="2024-05-06T13:21:52.116" v="3167" actId="26606"/>
          <ac:spMkLst>
            <pc:docMk/>
            <pc:sldMk cId="1711587965" sldId="358"/>
            <ac:spMk id="4" creationId="{00000000-0000-0000-0000-000000000000}"/>
          </ac:spMkLst>
        </pc:spChg>
        <pc:spChg chg="mod">
          <ac:chgData name="Simukai Musiyiwa" userId="c04bf551-2717-49c5-a9a6-d2af9893a5d9" providerId="ADAL" clId="{F133B9D3-56B4-4F50-B3D6-182CA65D3841}" dt="2024-05-06T13:21:52.116" v="3167" actId="26606"/>
          <ac:spMkLst>
            <pc:docMk/>
            <pc:sldMk cId="1711587965" sldId="358"/>
            <ac:spMk id="5" creationId="{00000000-0000-0000-0000-000000000000}"/>
          </ac:spMkLst>
        </pc:spChg>
        <pc:spChg chg="add del mod">
          <ac:chgData name="Simukai Musiyiwa" userId="c04bf551-2717-49c5-a9a6-d2af9893a5d9" providerId="ADAL" clId="{F133B9D3-56B4-4F50-B3D6-182CA65D3841}" dt="2024-05-06T13:18:32.783" v="3150" actId="478"/>
          <ac:spMkLst>
            <pc:docMk/>
            <pc:sldMk cId="1711587965" sldId="358"/>
            <ac:spMk id="7" creationId="{39655889-C1F7-BB45-7745-877DCFBE7781}"/>
          </ac:spMkLst>
        </pc:spChg>
        <pc:spChg chg="add mod">
          <ac:chgData name="Simukai Musiyiwa" userId="c04bf551-2717-49c5-a9a6-d2af9893a5d9" providerId="ADAL" clId="{F133B9D3-56B4-4F50-B3D6-182CA65D3841}" dt="2024-05-06T14:01:40.803" v="3515" actId="1076"/>
          <ac:spMkLst>
            <pc:docMk/>
            <pc:sldMk cId="1711587965" sldId="358"/>
            <ac:spMk id="9" creationId="{EDDB137A-0C98-F865-148F-06F97CF762A2}"/>
          </ac:spMkLst>
        </pc:spChg>
        <pc:spChg chg="add del">
          <ac:chgData name="Simukai Musiyiwa" userId="c04bf551-2717-49c5-a9a6-d2af9893a5d9" providerId="ADAL" clId="{F133B9D3-56B4-4F50-B3D6-182CA65D3841}" dt="2024-05-06T13:21:52.116" v="3167" actId="26606"/>
          <ac:spMkLst>
            <pc:docMk/>
            <pc:sldMk cId="1711587965" sldId="358"/>
            <ac:spMk id="11" creationId="{C1DD1A8A-57D5-4A81-AD04-532B043C5611}"/>
          </ac:spMkLst>
        </pc:spChg>
        <pc:spChg chg="add del">
          <ac:chgData name="Simukai Musiyiwa" userId="c04bf551-2717-49c5-a9a6-d2af9893a5d9" providerId="ADAL" clId="{F133B9D3-56B4-4F50-B3D6-182CA65D3841}" dt="2024-05-06T13:21:52.116" v="3167" actId="26606"/>
          <ac:spMkLst>
            <pc:docMk/>
            <pc:sldMk cId="1711587965" sldId="358"/>
            <ac:spMk id="13" creationId="{007891EC-4501-44ED-A8C8-B11B6DB767AB}"/>
          </ac:spMkLst>
        </pc:spChg>
        <pc:spChg chg="add">
          <ac:chgData name="Simukai Musiyiwa" userId="c04bf551-2717-49c5-a9a6-d2af9893a5d9" providerId="ADAL" clId="{F133B9D3-56B4-4F50-B3D6-182CA65D3841}" dt="2024-05-06T13:21:52.116" v="3167" actId="26606"/>
          <ac:spMkLst>
            <pc:docMk/>
            <pc:sldMk cId="1711587965" sldId="358"/>
            <ac:spMk id="20" creationId="{C3D487F7-9050-4871-B351-34A72ADB296C}"/>
          </ac:spMkLst>
        </pc:spChg>
        <pc:spChg chg="add del">
          <ac:chgData name="Simukai Musiyiwa" userId="c04bf551-2717-49c5-a9a6-d2af9893a5d9" providerId="ADAL" clId="{F133B9D3-56B4-4F50-B3D6-182CA65D3841}" dt="2024-05-06T13:21:52.101" v="3166" actId="26606"/>
          <ac:spMkLst>
            <pc:docMk/>
            <pc:sldMk cId="1711587965" sldId="358"/>
            <ac:spMk id="22" creationId="{D07DD2DE-F619-49DD-B5E7-03A290FF4ED1}"/>
          </ac:spMkLst>
        </pc:spChg>
        <pc:spChg chg="add del">
          <ac:chgData name="Simukai Musiyiwa" userId="c04bf551-2717-49c5-a9a6-d2af9893a5d9" providerId="ADAL" clId="{F133B9D3-56B4-4F50-B3D6-182CA65D3841}" dt="2024-05-06T13:21:52.101" v="3166" actId="26606"/>
          <ac:spMkLst>
            <pc:docMk/>
            <pc:sldMk cId="1711587965" sldId="358"/>
            <ac:spMk id="23" creationId="{A8384FB5-9ADC-4DDC-881B-597D56F5B15D}"/>
          </ac:spMkLst>
        </pc:spChg>
        <pc:spChg chg="add del">
          <ac:chgData name="Simukai Musiyiwa" userId="c04bf551-2717-49c5-a9a6-d2af9893a5d9" providerId="ADAL" clId="{F133B9D3-56B4-4F50-B3D6-182CA65D3841}" dt="2024-05-06T13:21:52.101" v="3166" actId="26606"/>
          <ac:spMkLst>
            <pc:docMk/>
            <pc:sldMk cId="1711587965" sldId="358"/>
            <ac:spMk id="24" creationId="{85149191-5F60-4A28-AAFF-039F96B0F3EC}"/>
          </ac:spMkLst>
        </pc:spChg>
        <pc:spChg chg="add del">
          <ac:chgData name="Simukai Musiyiwa" userId="c04bf551-2717-49c5-a9a6-d2af9893a5d9" providerId="ADAL" clId="{F133B9D3-56B4-4F50-B3D6-182CA65D3841}" dt="2024-05-06T13:21:52.101" v="3166" actId="26606"/>
          <ac:spMkLst>
            <pc:docMk/>
            <pc:sldMk cId="1711587965" sldId="358"/>
            <ac:spMk id="25" creationId="{91E5A9A7-95C6-4F4F-B00E-C82E07FE62EF}"/>
          </ac:spMkLst>
        </pc:spChg>
        <pc:spChg chg="add del">
          <ac:chgData name="Simukai Musiyiwa" userId="c04bf551-2717-49c5-a9a6-d2af9893a5d9" providerId="ADAL" clId="{F133B9D3-56B4-4F50-B3D6-182CA65D3841}" dt="2024-05-06T13:21:52.101" v="3166" actId="26606"/>
          <ac:spMkLst>
            <pc:docMk/>
            <pc:sldMk cId="1711587965" sldId="358"/>
            <ac:spMk id="26" creationId="{F8260ED5-17F7-4158-B241-D51DD4CF1B7E}"/>
          </ac:spMkLst>
        </pc:spChg>
        <pc:spChg chg="add">
          <ac:chgData name="Simukai Musiyiwa" userId="c04bf551-2717-49c5-a9a6-d2af9893a5d9" providerId="ADAL" clId="{F133B9D3-56B4-4F50-B3D6-182CA65D3841}" dt="2024-05-06T13:21:52.116" v="3167" actId="26606"/>
          <ac:spMkLst>
            <pc:docMk/>
            <pc:sldMk cId="1711587965" sldId="358"/>
            <ac:spMk id="28" creationId="{C84384FE-1C88-4CAA-8FB8-2313A3AE734D}"/>
          </ac:spMkLst>
        </pc:spChg>
        <pc:spChg chg="add">
          <ac:chgData name="Simukai Musiyiwa" userId="c04bf551-2717-49c5-a9a6-d2af9893a5d9" providerId="ADAL" clId="{F133B9D3-56B4-4F50-B3D6-182CA65D3841}" dt="2024-05-06T13:21:52.116" v="3167" actId="26606"/>
          <ac:spMkLst>
            <pc:docMk/>
            <pc:sldMk cId="1711587965" sldId="358"/>
            <ac:spMk id="29" creationId="{49B447FE-DDA9-4B30-828A-59FC569124E2}"/>
          </ac:spMkLst>
        </pc:spChg>
        <pc:spChg chg="add">
          <ac:chgData name="Simukai Musiyiwa" userId="c04bf551-2717-49c5-a9a6-d2af9893a5d9" providerId="ADAL" clId="{F133B9D3-56B4-4F50-B3D6-182CA65D3841}" dt="2024-05-06T13:21:52.116" v="3167" actId="26606"/>
          <ac:spMkLst>
            <pc:docMk/>
            <pc:sldMk cId="1711587965" sldId="358"/>
            <ac:spMk id="30" creationId="{F43C27DD-EF6A-4C48-9669-C2970E71A814}"/>
          </ac:spMkLst>
        </pc:spChg>
        <pc:spChg chg="add">
          <ac:chgData name="Simukai Musiyiwa" userId="c04bf551-2717-49c5-a9a6-d2af9893a5d9" providerId="ADAL" clId="{F133B9D3-56B4-4F50-B3D6-182CA65D3841}" dt="2024-05-06T13:21:52.116" v="3167" actId="26606"/>
          <ac:spMkLst>
            <pc:docMk/>
            <pc:sldMk cId="1711587965" sldId="358"/>
            <ac:spMk id="31" creationId="{05A1AA86-B7E6-4C02-AA34-F1A25CD4CCBD}"/>
          </ac:spMkLst>
        </pc:spChg>
        <pc:spChg chg="add">
          <ac:chgData name="Simukai Musiyiwa" userId="c04bf551-2717-49c5-a9a6-d2af9893a5d9" providerId="ADAL" clId="{F133B9D3-56B4-4F50-B3D6-182CA65D3841}" dt="2024-05-06T13:21:52.116" v="3167" actId="26606"/>
          <ac:spMkLst>
            <pc:docMk/>
            <pc:sldMk cId="1711587965" sldId="358"/>
            <ac:spMk id="32" creationId="{86C3B9CB-4E48-4726-B7B9-9E02F71B150F}"/>
          </ac:spMkLst>
        </pc:spChg>
        <pc:grpChg chg="add del">
          <ac:chgData name="Simukai Musiyiwa" userId="c04bf551-2717-49c5-a9a6-d2af9893a5d9" providerId="ADAL" clId="{F133B9D3-56B4-4F50-B3D6-182CA65D3841}" dt="2024-05-06T13:21:37.198" v="3164" actId="26606"/>
          <ac:grpSpMkLst>
            <pc:docMk/>
            <pc:sldMk cId="1711587965" sldId="358"/>
            <ac:grpSpMk id="18" creationId="{FB7FB62D-DD5B-C587-F53F-679128D41B8A}"/>
          </ac:grpSpMkLst>
        </pc:grpChg>
        <pc:picChg chg="add mod ord">
          <ac:chgData name="Simukai Musiyiwa" userId="c04bf551-2717-49c5-a9a6-d2af9893a5d9" providerId="ADAL" clId="{F133B9D3-56B4-4F50-B3D6-182CA65D3841}" dt="2024-05-06T13:21:52.116" v="3167" actId="26606"/>
          <ac:picMkLst>
            <pc:docMk/>
            <pc:sldMk cId="1711587965" sldId="358"/>
            <ac:picMk id="8" creationId="{F248E818-4F54-95D4-E74C-68B6870DBC9D}"/>
          </ac:picMkLst>
        </pc:picChg>
      </pc:sldChg>
      <pc:sldChg chg="addSp delSp modSp mod setBg">
        <pc:chgData name="Simukai Musiyiwa" userId="c04bf551-2717-49c5-a9a6-d2af9893a5d9" providerId="ADAL" clId="{F133B9D3-56B4-4F50-B3D6-182CA65D3841}" dt="2024-05-06T13:30:57.377" v="3275" actId="20577"/>
        <pc:sldMkLst>
          <pc:docMk/>
          <pc:sldMk cId="1147743926" sldId="359"/>
        </pc:sldMkLst>
        <pc:spChg chg="mod">
          <ac:chgData name="Simukai Musiyiwa" userId="c04bf551-2717-49c5-a9a6-d2af9893a5d9" providerId="ADAL" clId="{F133B9D3-56B4-4F50-B3D6-182CA65D3841}" dt="2024-05-06T13:30:57.377" v="3275" actId="20577"/>
          <ac:spMkLst>
            <pc:docMk/>
            <pc:sldMk cId="1147743926" sldId="359"/>
            <ac:spMk id="2" creationId="{00000000-0000-0000-0000-000000000000}"/>
          </ac:spMkLst>
        </pc:spChg>
        <pc:spChg chg="del">
          <ac:chgData name="Simukai Musiyiwa" userId="c04bf551-2717-49c5-a9a6-d2af9893a5d9" providerId="ADAL" clId="{F133B9D3-56B4-4F50-B3D6-182CA65D3841}" dt="2024-05-06T13:22:41.002" v="3169" actId="478"/>
          <ac:spMkLst>
            <pc:docMk/>
            <pc:sldMk cId="1147743926" sldId="359"/>
            <ac:spMk id="3" creationId="{00000000-0000-0000-0000-000000000000}"/>
          </ac:spMkLst>
        </pc:spChg>
        <pc:spChg chg="mod">
          <ac:chgData name="Simukai Musiyiwa" userId="c04bf551-2717-49c5-a9a6-d2af9893a5d9" providerId="ADAL" clId="{F133B9D3-56B4-4F50-B3D6-182CA65D3841}" dt="2024-05-06T13:22:55.363" v="3172" actId="26606"/>
          <ac:spMkLst>
            <pc:docMk/>
            <pc:sldMk cId="1147743926" sldId="359"/>
            <ac:spMk id="4" creationId="{00000000-0000-0000-0000-000000000000}"/>
          </ac:spMkLst>
        </pc:spChg>
        <pc:spChg chg="mod">
          <ac:chgData name="Simukai Musiyiwa" userId="c04bf551-2717-49c5-a9a6-d2af9893a5d9" providerId="ADAL" clId="{F133B9D3-56B4-4F50-B3D6-182CA65D3841}" dt="2024-05-06T13:22:55.363" v="3172" actId="26606"/>
          <ac:spMkLst>
            <pc:docMk/>
            <pc:sldMk cId="1147743926" sldId="359"/>
            <ac:spMk id="5" creationId="{00000000-0000-0000-0000-000000000000}"/>
          </ac:spMkLst>
        </pc:spChg>
        <pc:spChg chg="add del mod">
          <ac:chgData name="Simukai Musiyiwa" userId="c04bf551-2717-49c5-a9a6-d2af9893a5d9" providerId="ADAL" clId="{F133B9D3-56B4-4F50-B3D6-182CA65D3841}" dt="2024-05-06T13:22:42.327" v="3170" actId="478"/>
          <ac:spMkLst>
            <pc:docMk/>
            <pc:sldMk cId="1147743926" sldId="359"/>
            <ac:spMk id="7" creationId="{C34B0A4A-B85E-8967-ACC8-6C8B06176D41}"/>
          </ac:spMkLst>
        </pc:spChg>
        <pc:spChg chg="add">
          <ac:chgData name="Simukai Musiyiwa" userId="c04bf551-2717-49c5-a9a6-d2af9893a5d9" providerId="ADAL" clId="{F133B9D3-56B4-4F50-B3D6-182CA65D3841}" dt="2024-05-06T13:22:55.363" v="3172" actId="26606"/>
          <ac:spMkLst>
            <pc:docMk/>
            <pc:sldMk cId="1147743926" sldId="359"/>
            <ac:spMk id="11" creationId="{736CAB1F-557E-4FA4-81CC-DC491EF83443}"/>
          </ac:spMkLst>
        </pc:spChg>
        <pc:spChg chg="add">
          <ac:chgData name="Simukai Musiyiwa" userId="c04bf551-2717-49c5-a9a6-d2af9893a5d9" providerId="ADAL" clId="{F133B9D3-56B4-4F50-B3D6-182CA65D3841}" dt="2024-05-06T13:22:55.363" v="3172" actId="26606"/>
          <ac:spMkLst>
            <pc:docMk/>
            <pc:sldMk cId="1147743926" sldId="359"/>
            <ac:spMk id="13" creationId="{AA065953-3D69-4CD4-80C3-DF10DEB4C761}"/>
          </ac:spMkLst>
        </pc:spChg>
        <pc:spChg chg="add">
          <ac:chgData name="Simukai Musiyiwa" userId="c04bf551-2717-49c5-a9a6-d2af9893a5d9" providerId="ADAL" clId="{F133B9D3-56B4-4F50-B3D6-182CA65D3841}" dt="2024-05-06T13:22:55.363" v="3172" actId="26606"/>
          <ac:spMkLst>
            <pc:docMk/>
            <pc:sldMk cId="1147743926" sldId="359"/>
            <ac:spMk id="15" creationId="{2AB36DB5-F10D-4EDB-87E2-ECB9301FFC62}"/>
          </ac:spMkLst>
        </pc:spChg>
        <pc:spChg chg="add">
          <ac:chgData name="Simukai Musiyiwa" userId="c04bf551-2717-49c5-a9a6-d2af9893a5d9" providerId="ADAL" clId="{F133B9D3-56B4-4F50-B3D6-182CA65D3841}" dt="2024-05-06T13:22:55.363" v="3172" actId="26606"/>
          <ac:spMkLst>
            <pc:docMk/>
            <pc:sldMk cId="1147743926" sldId="359"/>
            <ac:spMk id="17" creationId="{446F195D-95DC-419E-BBC1-E2B601A6067B}"/>
          </ac:spMkLst>
        </pc:spChg>
        <pc:spChg chg="add">
          <ac:chgData name="Simukai Musiyiwa" userId="c04bf551-2717-49c5-a9a6-d2af9893a5d9" providerId="ADAL" clId="{F133B9D3-56B4-4F50-B3D6-182CA65D3841}" dt="2024-05-06T13:22:55.363" v="3172" actId="26606"/>
          <ac:spMkLst>
            <pc:docMk/>
            <pc:sldMk cId="1147743926" sldId="359"/>
            <ac:spMk id="19" creationId="{55550980-2AB6-4DE5-86DD-064ADF160E40}"/>
          </ac:spMkLst>
        </pc:spChg>
        <pc:spChg chg="add">
          <ac:chgData name="Simukai Musiyiwa" userId="c04bf551-2717-49c5-a9a6-d2af9893a5d9" providerId="ADAL" clId="{F133B9D3-56B4-4F50-B3D6-182CA65D3841}" dt="2024-05-06T13:22:55.363" v="3172" actId="26606"/>
          <ac:spMkLst>
            <pc:docMk/>
            <pc:sldMk cId="1147743926" sldId="359"/>
            <ac:spMk id="21" creationId="{EDF4B167-8E82-4458-AE55-88B683EBF69B}"/>
          </ac:spMkLst>
        </pc:spChg>
        <pc:spChg chg="add">
          <ac:chgData name="Simukai Musiyiwa" userId="c04bf551-2717-49c5-a9a6-d2af9893a5d9" providerId="ADAL" clId="{F133B9D3-56B4-4F50-B3D6-182CA65D3841}" dt="2024-05-06T13:22:55.363" v="3172" actId="26606"/>
          <ac:spMkLst>
            <pc:docMk/>
            <pc:sldMk cId="1147743926" sldId="359"/>
            <ac:spMk id="23" creationId="{55993D72-5628-4E5E-BB9F-96066414EEFD}"/>
          </ac:spMkLst>
        </pc:spChg>
        <pc:picChg chg="add">
          <ac:chgData name="Simukai Musiyiwa" userId="c04bf551-2717-49c5-a9a6-d2af9893a5d9" providerId="ADAL" clId="{F133B9D3-56B4-4F50-B3D6-182CA65D3841}" dt="2024-05-06T13:22:55.363" v="3172" actId="26606"/>
          <ac:picMkLst>
            <pc:docMk/>
            <pc:sldMk cId="1147743926" sldId="359"/>
            <ac:picMk id="8" creationId="{830C9174-9903-E552-C654-820C6272460F}"/>
          </ac:picMkLst>
        </pc:picChg>
      </pc:sldChg>
      <pc:sldChg chg="addSp delSp modSp mod setBg">
        <pc:chgData name="Simukai Musiyiwa" userId="c04bf551-2717-49c5-a9a6-d2af9893a5d9" providerId="ADAL" clId="{F133B9D3-56B4-4F50-B3D6-182CA65D3841}" dt="2024-05-06T13:23:26.457" v="3176" actId="26606"/>
        <pc:sldMkLst>
          <pc:docMk/>
          <pc:sldMk cId="3450365358" sldId="360"/>
        </pc:sldMkLst>
        <pc:spChg chg="mod">
          <ac:chgData name="Simukai Musiyiwa" userId="c04bf551-2717-49c5-a9a6-d2af9893a5d9" providerId="ADAL" clId="{F133B9D3-56B4-4F50-B3D6-182CA65D3841}" dt="2024-05-06T13:23:26.457" v="3176" actId="26606"/>
          <ac:spMkLst>
            <pc:docMk/>
            <pc:sldMk cId="3450365358" sldId="360"/>
            <ac:spMk id="2" creationId="{00000000-0000-0000-0000-000000000000}"/>
          </ac:spMkLst>
        </pc:spChg>
        <pc:spChg chg="mod">
          <ac:chgData name="Simukai Musiyiwa" userId="c04bf551-2717-49c5-a9a6-d2af9893a5d9" providerId="ADAL" clId="{F133B9D3-56B4-4F50-B3D6-182CA65D3841}" dt="2024-05-06T13:23:26.457" v="3176" actId="26606"/>
          <ac:spMkLst>
            <pc:docMk/>
            <pc:sldMk cId="3450365358" sldId="360"/>
            <ac:spMk id="3" creationId="{00000000-0000-0000-0000-000000000000}"/>
          </ac:spMkLst>
        </pc:spChg>
        <pc:spChg chg="del">
          <ac:chgData name="Simukai Musiyiwa" userId="c04bf551-2717-49c5-a9a6-d2af9893a5d9" providerId="ADAL" clId="{F133B9D3-56B4-4F50-B3D6-182CA65D3841}" dt="2024-05-06T13:23:12.017" v="3173" actId="478"/>
          <ac:spMkLst>
            <pc:docMk/>
            <pc:sldMk cId="3450365358" sldId="360"/>
            <ac:spMk id="5" creationId="{00000000-0000-0000-0000-000000000000}"/>
          </ac:spMkLst>
        </pc:spChg>
        <pc:spChg chg="mod">
          <ac:chgData name="Simukai Musiyiwa" userId="c04bf551-2717-49c5-a9a6-d2af9893a5d9" providerId="ADAL" clId="{F133B9D3-56B4-4F50-B3D6-182CA65D3841}" dt="2024-05-06T13:23:26.457" v="3176" actId="26606"/>
          <ac:spMkLst>
            <pc:docMk/>
            <pc:sldMk cId="3450365358" sldId="360"/>
            <ac:spMk id="6" creationId="{00000000-0000-0000-0000-000000000000}"/>
          </ac:spMkLst>
        </pc:spChg>
        <pc:spChg chg="add del mod">
          <ac:chgData name="Simukai Musiyiwa" userId="c04bf551-2717-49c5-a9a6-d2af9893a5d9" providerId="ADAL" clId="{F133B9D3-56B4-4F50-B3D6-182CA65D3841}" dt="2024-05-06T13:23:14.863" v="3174" actId="478"/>
          <ac:spMkLst>
            <pc:docMk/>
            <pc:sldMk cId="3450365358" sldId="360"/>
            <ac:spMk id="7" creationId="{7E27966E-65EB-B35B-35C2-B2A899E874BF}"/>
          </ac:spMkLst>
        </pc:spChg>
        <pc:spChg chg="add">
          <ac:chgData name="Simukai Musiyiwa" userId="c04bf551-2717-49c5-a9a6-d2af9893a5d9" providerId="ADAL" clId="{F133B9D3-56B4-4F50-B3D6-182CA65D3841}" dt="2024-05-06T13:23:26.457" v="3176" actId="26606"/>
          <ac:spMkLst>
            <pc:docMk/>
            <pc:sldMk cId="3450365358" sldId="360"/>
            <ac:spMk id="12" creationId="{0671A8AE-40A1-4631-A6B8-581AFF065482}"/>
          </ac:spMkLst>
        </pc:spChg>
        <pc:spChg chg="add">
          <ac:chgData name="Simukai Musiyiwa" userId="c04bf551-2717-49c5-a9a6-d2af9893a5d9" providerId="ADAL" clId="{F133B9D3-56B4-4F50-B3D6-182CA65D3841}" dt="2024-05-06T13:23:26.457" v="3176" actId="26606"/>
          <ac:spMkLst>
            <pc:docMk/>
            <pc:sldMk cId="3450365358" sldId="360"/>
            <ac:spMk id="14" creationId="{AB58EF07-17C2-48CF-ABB0-EEF1F17CB8F0}"/>
          </ac:spMkLst>
        </pc:spChg>
        <pc:spChg chg="add">
          <ac:chgData name="Simukai Musiyiwa" userId="c04bf551-2717-49c5-a9a6-d2af9893a5d9" providerId="ADAL" clId="{F133B9D3-56B4-4F50-B3D6-182CA65D3841}" dt="2024-05-06T13:23:26.457" v="3176" actId="26606"/>
          <ac:spMkLst>
            <pc:docMk/>
            <pc:sldMk cId="3450365358" sldId="360"/>
            <ac:spMk id="16" creationId="{AF2F604E-43BE-4DC3-B983-E071523364F8}"/>
          </ac:spMkLst>
        </pc:spChg>
        <pc:spChg chg="add">
          <ac:chgData name="Simukai Musiyiwa" userId="c04bf551-2717-49c5-a9a6-d2af9893a5d9" providerId="ADAL" clId="{F133B9D3-56B4-4F50-B3D6-182CA65D3841}" dt="2024-05-06T13:23:26.457" v="3176" actId="26606"/>
          <ac:spMkLst>
            <pc:docMk/>
            <pc:sldMk cId="3450365358" sldId="360"/>
            <ac:spMk id="18" creationId="{08C9B587-E65E-4B52-B37C-ABEBB6E87928}"/>
          </ac:spMkLst>
        </pc:spChg>
        <pc:picChg chg="add">
          <ac:chgData name="Simukai Musiyiwa" userId="c04bf551-2717-49c5-a9a6-d2af9893a5d9" providerId="ADAL" clId="{F133B9D3-56B4-4F50-B3D6-182CA65D3841}" dt="2024-05-06T13:23:26.457" v="3176" actId="26606"/>
          <ac:picMkLst>
            <pc:docMk/>
            <pc:sldMk cId="3450365358" sldId="360"/>
            <ac:picMk id="8" creationId="{4998525E-8036-3840-843C-F14FD5A800E5}"/>
          </ac:picMkLst>
        </pc:picChg>
      </pc:sldChg>
      <pc:sldChg chg="del">
        <pc:chgData name="Simukai Musiyiwa" userId="c04bf551-2717-49c5-a9a6-d2af9893a5d9" providerId="ADAL" clId="{F133B9D3-56B4-4F50-B3D6-182CA65D3841}" dt="2024-05-06T13:27:42.236" v="3202" actId="47"/>
        <pc:sldMkLst>
          <pc:docMk/>
          <pc:sldMk cId="2489512381" sldId="361"/>
        </pc:sldMkLst>
      </pc:sldChg>
      <pc:sldChg chg="modSp mod ord">
        <pc:chgData name="Simukai Musiyiwa" userId="c04bf551-2717-49c5-a9a6-d2af9893a5d9" providerId="ADAL" clId="{F133B9D3-56B4-4F50-B3D6-182CA65D3841}" dt="2024-05-06T13:30:29.607" v="3258"/>
        <pc:sldMkLst>
          <pc:docMk/>
          <pc:sldMk cId="3932293947" sldId="361"/>
        </pc:sldMkLst>
        <pc:spChg chg="mod">
          <ac:chgData name="Simukai Musiyiwa" userId="c04bf551-2717-49c5-a9a6-d2af9893a5d9" providerId="ADAL" clId="{F133B9D3-56B4-4F50-B3D6-182CA65D3841}" dt="2024-05-06T13:28:55.103" v="3217"/>
          <ac:spMkLst>
            <pc:docMk/>
            <pc:sldMk cId="3932293947" sldId="361"/>
            <ac:spMk id="5" creationId="{00000000-0000-0000-0000-000000000000}"/>
          </ac:spMkLst>
        </pc:spChg>
      </pc:sldChg>
      <pc:sldChg chg="addSp delSp modSp mod setBg addAnim delAnim">
        <pc:chgData name="Simukai Musiyiwa" userId="c04bf551-2717-49c5-a9a6-d2af9893a5d9" providerId="ADAL" clId="{F133B9D3-56B4-4F50-B3D6-182CA65D3841}" dt="2024-05-06T14:30:22.625" v="3567" actId="26606"/>
        <pc:sldMkLst>
          <pc:docMk/>
          <pc:sldMk cId="3582128993" sldId="362"/>
        </pc:sldMkLst>
        <pc:spChg chg="mod">
          <ac:chgData name="Simukai Musiyiwa" userId="c04bf551-2717-49c5-a9a6-d2af9893a5d9" providerId="ADAL" clId="{F133B9D3-56B4-4F50-B3D6-182CA65D3841}" dt="2024-05-06T14:30:22.625" v="3567" actId="26606"/>
          <ac:spMkLst>
            <pc:docMk/>
            <pc:sldMk cId="3582128993" sldId="362"/>
            <ac:spMk id="2" creationId="{00000000-0000-0000-0000-000000000000}"/>
          </ac:spMkLst>
        </pc:spChg>
        <pc:spChg chg="del">
          <ac:chgData name="Simukai Musiyiwa" userId="c04bf551-2717-49c5-a9a6-d2af9893a5d9" providerId="ADAL" clId="{F133B9D3-56B4-4F50-B3D6-182CA65D3841}" dt="2024-05-06T14:02:38.526" v="3519" actId="478"/>
          <ac:spMkLst>
            <pc:docMk/>
            <pc:sldMk cId="3582128993" sldId="362"/>
            <ac:spMk id="3" creationId="{00000000-0000-0000-0000-000000000000}"/>
          </ac:spMkLst>
        </pc:spChg>
        <pc:spChg chg="mod">
          <ac:chgData name="Simukai Musiyiwa" userId="c04bf551-2717-49c5-a9a6-d2af9893a5d9" providerId="ADAL" clId="{F133B9D3-56B4-4F50-B3D6-182CA65D3841}" dt="2024-05-06T14:30:22.625" v="3567" actId="26606"/>
          <ac:spMkLst>
            <pc:docMk/>
            <pc:sldMk cId="3582128993" sldId="362"/>
            <ac:spMk id="4" creationId="{00000000-0000-0000-0000-000000000000}"/>
          </ac:spMkLst>
        </pc:spChg>
        <pc:spChg chg="mod">
          <ac:chgData name="Simukai Musiyiwa" userId="c04bf551-2717-49c5-a9a6-d2af9893a5d9" providerId="ADAL" clId="{F133B9D3-56B4-4F50-B3D6-182CA65D3841}" dt="2024-05-06T14:30:22.625" v="3567" actId="26606"/>
          <ac:spMkLst>
            <pc:docMk/>
            <pc:sldMk cId="3582128993" sldId="362"/>
            <ac:spMk id="6" creationId="{00000000-0000-0000-0000-000000000000}"/>
          </ac:spMkLst>
        </pc:spChg>
        <pc:spChg chg="add del mod">
          <ac:chgData name="Simukai Musiyiwa" userId="c04bf551-2717-49c5-a9a6-d2af9893a5d9" providerId="ADAL" clId="{F133B9D3-56B4-4F50-B3D6-182CA65D3841}" dt="2024-05-06T14:02:40.771" v="3520" actId="478"/>
          <ac:spMkLst>
            <pc:docMk/>
            <pc:sldMk cId="3582128993" sldId="362"/>
            <ac:spMk id="7" creationId="{24EB60C5-382E-F3F0-9DE4-FF1575FB767D}"/>
          </ac:spMkLst>
        </pc:spChg>
        <pc:spChg chg="add del">
          <ac:chgData name="Simukai Musiyiwa" userId="c04bf551-2717-49c5-a9a6-d2af9893a5d9" providerId="ADAL" clId="{F133B9D3-56B4-4F50-B3D6-182CA65D3841}" dt="2024-05-06T14:03:30.025" v="3522" actId="26606"/>
          <ac:spMkLst>
            <pc:docMk/>
            <pc:sldMk cId="3582128993" sldId="362"/>
            <ac:spMk id="12" creationId="{0671A8AE-40A1-4631-A6B8-581AFF065482}"/>
          </ac:spMkLst>
        </pc:spChg>
        <pc:spChg chg="add del">
          <ac:chgData name="Simukai Musiyiwa" userId="c04bf551-2717-49c5-a9a6-d2af9893a5d9" providerId="ADAL" clId="{F133B9D3-56B4-4F50-B3D6-182CA65D3841}" dt="2024-05-06T14:03:30.025" v="3522" actId="26606"/>
          <ac:spMkLst>
            <pc:docMk/>
            <pc:sldMk cId="3582128993" sldId="362"/>
            <ac:spMk id="14" creationId="{AB58EF07-17C2-48CF-ABB0-EEF1F17CB8F0}"/>
          </ac:spMkLst>
        </pc:spChg>
        <pc:spChg chg="add del">
          <ac:chgData name="Simukai Musiyiwa" userId="c04bf551-2717-49c5-a9a6-d2af9893a5d9" providerId="ADAL" clId="{F133B9D3-56B4-4F50-B3D6-182CA65D3841}" dt="2024-05-06T14:03:30.025" v="3522" actId="26606"/>
          <ac:spMkLst>
            <pc:docMk/>
            <pc:sldMk cId="3582128993" sldId="362"/>
            <ac:spMk id="16" creationId="{AF2F604E-43BE-4DC3-B983-E071523364F8}"/>
          </ac:spMkLst>
        </pc:spChg>
        <pc:spChg chg="add del">
          <ac:chgData name="Simukai Musiyiwa" userId="c04bf551-2717-49c5-a9a6-d2af9893a5d9" providerId="ADAL" clId="{F133B9D3-56B4-4F50-B3D6-182CA65D3841}" dt="2024-05-06T14:03:30.025" v="3522" actId="26606"/>
          <ac:spMkLst>
            <pc:docMk/>
            <pc:sldMk cId="3582128993" sldId="362"/>
            <ac:spMk id="18" creationId="{08C9B587-E65E-4B52-B37C-ABEBB6E87928}"/>
          </ac:spMkLst>
        </pc:spChg>
        <pc:spChg chg="add del">
          <ac:chgData name="Simukai Musiyiwa" userId="c04bf551-2717-49c5-a9a6-d2af9893a5d9" providerId="ADAL" clId="{F133B9D3-56B4-4F50-B3D6-182CA65D3841}" dt="2024-05-06T14:03:37.121" v="3525" actId="26606"/>
          <ac:spMkLst>
            <pc:docMk/>
            <pc:sldMk cId="3582128993" sldId="362"/>
            <ac:spMk id="20" creationId="{5A59F003-E00A-43F9-91DC-CC54E3B87466}"/>
          </ac:spMkLst>
        </pc:spChg>
        <pc:spChg chg="add del">
          <ac:chgData name="Simukai Musiyiwa" userId="c04bf551-2717-49c5-a9a6-d2af9893a5d9" providerId="ADAL" clId="{F133B9D3-56B4-4F50-B3D6-182CA65D3841}" dt="2024-05-06T14:03:37.121" v="3525" actId="26606"/>
          <ac:spMkLst>
            <pc:docMk/>
            <pc:sldMk cId="3582128993" sldId="362"/>
            <ac:spMk id="22" creationId="{D74A4382-E3AD-430A-9A1F-DFA3E0E77A7D}"/>
          </ac:spMkLst>
        </pc:spChg>
        <pc:spChg chg="add del">
          <ac:chgData name="Simukai Musiyiwa" userId="c04bf551-2717-49c5-a9a6-d2af9893a5d9" providerId="ADAL" clId="{F133B9D3-56B4-4F50-B3D6-182CA65D3841}" dt="2024-05-06T14:03:37.121" v="3525" actId="26606"/>
          <ac:spMkLst>
            <pc:docMk/>
            <pc:sldMk cId="3582128993" sldId="362"/>
            <ac:spMk id="23" creationId="{79F40191-0F44-4FD1-82CC-ACB507C14BE6}"/>
          </ac:spMkLst>
        </pc:spChg>
        <pc:spChg chg="add del">
          <ac:chgData name="Simukai Musiyiwa" userId="c04bf551-2717-49c5-a9a6-d2af9893a5d9" providerId="ADAL" clId="{F133B9D3-56B4-4F50-B3D6-182CA65D3841}" dt="2024-05-06T14:03:42.353" v="3528" actId="26606"/>
          <ac:spMkLst>
            <pc:docMk/>
            <pc:sldMk cId="3582128993" sldId="362"/>
            <ac:spMk id="25" creationId="{526E0BFB-CDF1-4990-8C11-AC849311E0A8}"/>
          </ac:spMkLst>
        </pc:spChg>
        <pc:spChg chg="add del">
          <ac:chgData name="Simukai Musiyiwa" userId="c04bf551-2717-49c5-a9a6-d2af9893a5d9" providerId="ADAL" clId="{F133B9D3-56B4-4F50-B3D6-182CA65D3841}" dt="2024-05-06T14:03:42.353" v="3528" actId="26606"/>
          <ac:spMkLst>
            <pc:docMk/>
            <pc:sldMk cId="3582128993" sldId="362"/>
            <ac:spMk id="27" creationId="{6069A1F8-9BEB-4786-9694-FC48B2D75D21}"/>
          </ac:spMkLst>
        </pc:spChg>
        <pc:spChg chg="add del">
          <ac:chgData name="Simukai Musiyiwa" userId="c04bf551-2717-49c5-a9a6-d2af9893a5d9" providerId="ADAL" clId="{F133B9D3-56B4-4F50-B3D6-182CA65D3841}" dt="2024-05-06T14:03:42.353" v="3528" actId="26606"/>
          <ac:spMkLst>
            <pc:docMk/>
            <pc:sldMk cId="3582128993" sldId="362"/>
            <ac:spMk id="28" creationId="{AF2F604E-43BE-4DC3-B983-E071523364F8}"/>
          </ac:spMkLst>
        </pc:spChg>
        <pc:spChg chg="add del">
          <ac:chgData name="Simukai Musiyiwa" userId="c04bf551-2717-49c5-a9a6-d2af9893a5d9" providerId="ADAL" clId="{F133B9D3-56B4-4F50-B3D6-182CA65D3841}" dt="2024-05-06T14:03:42.353" v="3528" actId="26606"/>
          <ac:spMkLst>
            <pc:docMk/>
            <pc:sldMk cId="3582128993" sldId="362"/>
            <ac:spMk id="29" creationId="{08C9B587-E65E-4B52-B37C-ABEBB6E87928}"/>
          </ac:spMkLst>
        </pc:spChg>
        <pc:spChg chg="add del">
          <ac:chgData name="Simukai Musiyiwa" userId="c04bf551-2717-49c5-a9a6-d2af9893a5d9" providerId="ADAL" clId="{F133B9D3-56B4-4F50-B3D6-182CA65D3841}" dt="2024-05-06T14:30:22.625" v="3567" actId="26606"/>
          <ac:spMkLst>
            <pc:docMk/>
            <pc:sldMk cId="3582128993" sldId="362"/>
            <ac:spMk id="31" creationId="{0671A8AE-40A1-4631-A6B8-581AFF065482}"/>
          </ac:spMkLst>
        </pc:spChg>
        <pc:spChg chg="add del">
          <ac:chgData name="Simukai Musiyiwa" userId="c04bf551-2717-49c5-a9a6-d2af9893a5d9" providerId="ADAL" clId="{F133B9D3-56B4-4F50-B3D6-182CA65D3841}" dt="2024-05-06T14:30:22.625" v="3567" actId="26606"/>
          <ac:spMkLst>
            <pc:docMk/>
            <pc:sldMk cId="3582128993" sldId="362"/>
            <ac:spMk id="33" creationId="{AB58EF07-17C2-48CF-ABB0-EEF1F17CB8F0}"/>
          </ac:spMkLst>
        </pc:spChg>
        <pc:spChg chg="add del">
          <ac:chgData name="Simukai Musiyiwa" userId="c04bf551-2717-49c5-a9a6-d2af9893a5d9" providerId="ADAL" clId="{F133B9D3-56B4-4F50-B3D6-182CA65D3841}" dt="2024-05-06T14:30:22.625" v="3567" actId="26606"/>
          <ac:spMkLst>
            <pc:docMk/>
            <pc:sldMk cId="3582128993" sldId="362"/>
            <ac:spMk id="34" creationId="{AF2F604E-43BE-4DC3-B983-E071523364F8}"/>
          </ac:spMkLst>
        </pc:spChg>
        <pc:spChg chg="add del">
          <ac:chgData name="Simukai Musiyiwa" userId="c04bf551-2717-49c5-a9a6-d2af9893a5d9" providerId="ADAL" clId="{F133B9D3-56B4-4F50-B3D6-182CA65D3841}" dt="2024-05-06T14:30:22.625" v="3567" actId="26606"/>
          <ac:spMkLst>
            <pc:docMk/>
            <pc:sldMk cId="3582128993" sldId="362"/>
            <ac:spMk id="35" creationId="{08C9B587-E65E-4B52-B37C-ABEBB6E87928}"/>
          </ac:spMkLst>
        </pc:spChg>
        <pc:spChg chg="add">
          <ac:chgData name="Simukai Musiyiwa" userId="c04bf551-2717-49c5-a9a6-d2af9893a5d9" providerId="ADAL" clId="{F133B9D3-56B4-4F50-B3D6-182CA65D3841}" dt="2024-05-06T14:30:22.625" v="3567" actId="26606"/>
          <ac:spMkLst>
            <pc:docMk/>
            <pc:sldMk cId="3582128993" sldId="362"/>
            <ac:spMk id="40" creationId="{FB5B0058-AF13-4859-B429-4EDDE2A26F7F}"/>
          </ac:spMkLst>
        </pc:spChg>
        <pc:spChg chg="add">
          <ac:chgData name="Simukai Musiyiwa" userId="c04bf551-2717-49c5-a9a6-d2af9893a5d9" providerId="ADAL" clId="{F133B9D3-56B4-4F50-B3D6-182CA65D3841}" dt="2024-05-06T14:30:22.625" v="3567" actId="26606"/>
          <ac:spMkLst>
            <pc:docMk/>
            <pc:sldMk cId="3582128993" sldId="362"/>
            <ac:spMk id="42" creationId="{D84C2E9E-0B5D-4B5F-9A1F-70EBDCE39034}"/>
          </ac:spMkLst>
        </pc:spChg>
        <pc:picChg chg="add del">
          <ac:chgData name="Simukai Musiyiwa" userId="c04bf551-2717-49c5-a9a6-d2af9893a5d9" providerId="ADAL" clId="{F133B9D3-56B4-4F50-B3D6-182CA65D3841}" dt="2024-05-06T14:03:30.025" v="3522" actId="26606"/>
          <ac:picMkLst>
            <pc:docMk/>
            <pc:sldMk cId="3582128993" sldId="362"/>
            <ac:picMk id="8" creationId="{2C7871A8-EA64-D58C-59A8-3C7386C5DE61}"/>
          </ac:picMkLst>
        </pc:picChg>
        <pc:picChg chg="add del">
          <ac:chgData name="Simukai Musiyiwa" userId="c04bf551-2717-49c5-a9a6-d2af9893a5d9" providerId="ADAL" clId="{F133B9D3-56B4-4F50-B3D6-182CA65D3841}" dt="2024-05-06T14:03:37.121" v="3525" actId="26606"/>
          <ac:picMkLst>
            <pc:docMk/>
            <pc:sldMk cId="3582128993" sldId="362"/>
            <ac:picMk id="21" creationId="{52B55687-20E9-1B6F-36A6-41A2CD197C08}"/>
          </ac:picMkLst>
        </pc:picChg>
        <pc:picChg chg="add del">
          <ac:chgData name="Simukai Musiyiwa" userId="c04bf551-2717-49c5-a9a6-d2af9893a5d9" providerId="ADAL" clId="{F133B9D3-56B4-4F50-B3D6-182CA65D3841}" dt="2024-05-06T14:03:42.353" v="3528" actId="26606"/>
          <ac:picMkLst>
            <pc:docMk/>
            <pc:sldMk cId="3582128993" sldId="362"/>
            <ac:picMk id="26" creationId="{343DC201-7701-1F1F-2558-A7F7CD310D67}"/>
          </ac:picMkLst>
        </pc:picChg>
        <pc:picChg chg="add mod ord">
          <ac:chgData name="Simukai Musiyiwa" userId="c04bf551-2717-49c5-a9a6-d2af9893a5d9" providerId="ADAL" clId="{F133B9D3-56B4-4F50-B3D6-182CA65D3841}" dt="2024-05-06T14:30:22.625" v="3567" actId="26606"/>
          <ac:picMkLst>
            <pc:docMk/>
            <pc:sldMk cId="3582128993" sldId="362"/>
            <ac:picMk id="32" creationId="{2C7871A8-EA64-D58C-59A8-3C7386C5DE61}"/>
          </ac:picMkLst>
        </pc:picChg>
      </pc:sldChg>
      <pc:sldChg chg="modSp mod">
        <pc:chgData name="Simukai Musiyiwa" userId="c04bf551-2717-49c5-a9a6-d2af9893a5d9" providerId="ADAL" clId="{F133B9D3-56B4-4F50-B3D6-182CA65D3841}" dt="2024-05-07T05:18:12.736" v="4601" actId="403"/>
        <pc:sldMkLst>
          <pc:docMk/>
          <pc:sldMk cId="929264876" sldId="363"/>
        </pc:sldMkLst>
        <pc:spChg chg="mod">
          <ac:chgData name="Simukai Musiyiwa" userId="c04bf551-2717-49c5-a9a6-d2af9893a5d9" providerId="ADAL" clId="{F133B9D3-56B4-4F50-B3D6-182CA65D3841}" dt="2024-05-07T05:16:35.014" v="4427" actId="20577"/>
          <ac:spMkLst>
            <pc:docMk/>
            <pc:sldMk cId="929264876" sldId="363"/>
            <ac:spMk id="2" creationId="{00000000-0000-0000-0000-000000000000}"/>
          </ac:spMkLst>
        </pc:spChg>
        <pc:spChg chg="mod">
          <ac:chgData name="Simukai Musiyiwa" userId="c04bf551-2717-49c5-a9a6-d2af9893a5d9" providerId="ADAL" clId="{F133B9D3-56B4-4F50-B3D6-182CA65D3841}" dt="2024-05-07T05:18:12.736" v="4601" actId="403"/>
          <ac:spMkLst>
            <pc:docMk/>
            <pc:sldMk cId="929264876" sldId="363"/>
            <ac:spMk id="3" creationId="{00000000-0000-0000-0000-000000000000}"/>
          </ac:spMkLst>
        </pc:spChg>
      </pc:sldChg>
      <pc:sldChg chg="modSp mod">
        <pc:chgData name="Simukai Musiyiwa" userId="c04bf551-2717-49c5-a9a6-d2af9893a5d9" providerId="ADAL" clId="{F133B9D3-56B4-4F50-B3D6-182CA65D3841}" dt="2024-05-07T05:19:03.135" v="4610"/>
        <pc:sldMkLst>
          <pc:docMk/>
          <pc:sldMk cId="132089932" sldId="364"/>
        </pc:sldMkLst>
        <pc:spChg chg="mod">
          <ac:chgData name="Simukai Musiyiwa" userId="c04bf551-2717-49c5-a9a6-d2af9893a5d9" providerId="ADAL" clId="{F133B9D3-56B4-4F50-B3D6-182CA65D3841}" dt="2024-05-06T14:08:45.039" v="3530" actId="20577"/>
          <ac:spMkLst>
            <pc:docMk/>
            <pc:sldMk cId="132089932" sldId="364"/>
            <ac:spMk id="2" creationId="{00000000-0000-0000-0000-000000000000}"/>
          </ac:spMkLst>
        </pc:spChg>
        <pc:spChg chg="mod">
          <ac:chgData name="Simukai Musiyiwa" userId="c04bf551-2717-49c5-a9a6-d2af9893a5d9" providerId="ADAL" clId="{F133B9D3-56B4-4F50-B3D6-182CA65D3841}" dt="2024-05-07T05:19:03.135" v="4610"/>
          <ac:spMkLst>
            <pc:docMk/>
            <pc:sldMk cId="132089932" sldId="364"/>
            <ac:spMk id="3" creationId="{00000000-0000-0000-0000-000000000000}"/>
          </ac:spMkLst>
        </pc:spChg>
      </pc:sldChg>
      <pc:sldChg chg="addSp delSp modSp mod">
        <pc:chgData name="Simukai Musiyiwa" userId="c04bf551-2717-49c5-a9a6-d2af9893a5d9" providerId="ADAL" clId="{F133B9D3-56B4-4F50-B3D6-182CA65D3841}" dt="2024-05-07T05:11:41.009" v="4038" actId="207"/>
        <pc:sldMkLst>
          <pc:docMk/>
          <pc:sldMk cId="1508108927" sldId="366"/>
        </pc:sldMkLst>
        <pc:spChg chg="mod">
          <ac:chgData name="Simukai Musiyiwa" userId="c04bf551-2717-49c5-a9a6-d2af9893a5d9" providerId="ADAL" clId="{F133B9D3-56B4-4F50-B3D6-182CA65D3841}" dt="2024-05-07T04:55:43.488" v="4010" actId="20577"/>
          <ac:spMkLst>
            <pc:docMk/>
            <pc:sldMk cId="1508108927" sldId="366"/>
            <ac:spMk id="2" creationId="{00000000-0000-0000-0000-000000000000}"/>
          </ac:spMkLst>
        </pc:spChg>
        <pc:spChg chg="add del mod">
          <ac:chgData name="Simukai Musiyiwa" userId="c04bf551-2717-49c5-a9a6-d2af9893a5d9" providerId="ADAL" clId="{F133B9D3-56B4-4F50-B3D6-182CA65D3841}" dt="2024-05-07T05:07:56.682" v="4014" actId="478"/>
          <ac:spMkLst>
            <pc:docMk/>
            <pc:sldMk cId="1508108927" sldId="366"/>
            <ac:spMk id="9" creationId="{530FAC4D-9417-F841-273F-37FB8FBD74CE}"/>
          </ac:spMkLst>
        </pc:spChg>
        <pc:spChg chg="add mod">
          <ac:chgData name="Simukai Musiyiwa" userId="c04bf551-2717-49c5-a9a6-d2af9893a5d9" providerId="ADAL" clId="{F133B9D3-56B4-4F50-B3D6-182CA65D3841}" dt="2024-05-07T05:11:41.009" v="4038" actId="207"/>
          <ac:spMkLst>
            <pc:docMk/>
            <pc:sldMk cId="1508108927" sldId="366"/>
            <ac:spMk id="11" creationId="{2A3250EF-877F-B5E4-78B5-C0C033AACC7E}"/>
          </ac:spMkLst>
        </pc:spChg>
        <pc:spChg chg="del">
          <ac:chgData name="Simukai Musiyiwa" userId="c04bf551-2717-49c5-a9a6-d2af9893a5d9" providerId="ADAL" clId="{F133B9D3-56B4-4F50-B3D6-182CA65D3841}" dt="2024-05-07T05:07:58.523" v="4015" actId="478"/>
          <ac:spMkLst>
            <pc:docMk/>
            <pc:sldMk cId="1508108927" sldId="366"/>
            <ac:spMk id="13" creationId="{75B53A83-AF6E-A790-2A2A-22463F6CD371}"/>
          </ac:spMkLst>
        </pc:spChg>
        <pc:grpChg chg="del">
          <ac:chgData name="Simukai Musiyiwa" userId="c04bf551-2717-49c5-a9a6-d2af9893a5d9" providerId="ADAL" clId="{F133B9D3-56B4-4F50-B3D6-182CA65D3841}" dt="2024-05-07T04:55:47.345" v="4011" actId="478"/>
          <ac:grpSpMkLst>
            <pc:docMk/>
            <pc:sldMk cId="1508108927" sldId="366"/>
            <ac:grpSpMk id="15" creationId="{CA8943D1-F049-2A36-EDAA-06D5568E6C78}"/>
          </ac:grpSpMkLst>
        </pc:grpChg>
      </pc:sldChg>
      <pc:sldChg chg="delSp modSp mod">
        <pc:chgData name="Simukai Musiyiwa" userId="c04bf551-2717-49c5-a9a6-d2af9893a5d9" providerId="ADAL" clId="{F133B9D3-56B4-4F50-B3D6-182CA65D3841}" dt="2024-05-07T06:17:47.160" v="4908" actId="20577"/>
        <pc:sldMkLst>
          <pc:docMk/>
          <pc:sldMk cId="604052062" sldId="367"/>
        </pc:sldMkLst>
        <pc:spChg chg="mod">
          <ac:chgData name="Simukai Musiyiwa" userId="c04bf551-2717-49c5-a9a6-d2af9893a5d9" providerId="ADAL" clId="{F133B9D3-56B4-4F50-B3D6-182CA65D3841}" dt="2024-05-07T06:16:22.775" v="4886" actId="1037"/>
          <ac:spMkLst>
            <pc:docMk/>
            <pc:sldMk cId="604052062" sldId="367"/>
            <ac:spMk id="2" creationId="{00000000-0000-0000-0000-000000000000}"/>
          </ac:spMkLst>
        </pc:spChg>
        <pc:spChg chg="mod">
          <ac:chgData name="Simukai Musiyiwa" userId="c04bf551-2717-49c5-a9a6-d2af9893a5d9" providerId="ADAL" clId="{F133B9D3-56B4-4F50-B3D6-182CA65D3841}" dt="2024-05-07T06:17:47.160" v="4908" actId="20577"/>
          <ac:spMkLst>
            <pc:docMk/>
            <pc:sldMk cId="604052062" sldId="367"/>
            <ac:spMk id="3" creationId="{00000000-0000-0000-0000-000000000000}"/>
          </ac:spMkLst>
        </pc:spChg>
        <pc:graphicFrameChg chg="del modGraphic">
          <ac:chgData name="Simukai Musiyiwa" userId="c04bf551-2717-49c5-a9a6-d2af9893a5d9" providerId="ADAL" clId="{F133B9D3-56B4-4F50-B3D6-182CA65D3841}" dt="2024-05-07T06:05:30.705" v="4675" actId="478"/>
          <ac:graphicFrameMkLst>
            <pc:docMk/>
            <pc:sldMk cId="604052062" sldId="367"/>
            <ac:graphicFrameMk id="7" creationId="{DFF7E553-25BE-70F5-5942-256D8A3CD3AE}"/>
          </ac:graphicFrameMkLst>
        </pc:graphicFrameChg>
      </pc:sldChg>
    </pc:docChg>
  </pc:docChgLst>
  <pc:docChgLst>
    <pc:chgData name="Simukai Musiyiwa" userId="c04bf551-2717-49c5-a9a6-d2af9893a5d9" providerId="ADAL" clId="{C5DA779D-82F8-4DC7-911A-DEFC8A16F17D}"/>
    <pc:docChg chg="delSld modSld">
      <pc:chgData name="Simukai Musiyiwa" userId="c04bf551-2717-49c5-a9a6-d2af9893a5d9" providerId="ADAL" clId="{C5DA779D-82F8-4DC7-911A-DEFC8A16F17D}" dt="2024-05-27T12:05:23.753" v="25" actId="2696"/>
      <pc:docMkLst>
        <pc:docMk/>
      </pc:docMkLst>
      <pc:sldChg chg="modSp mod">
        <pc:chgData name="Simukai Musiyiwa" userId="c04bf551-2717-49c5-a9a6-d2af9893a5d9" providerId="ADAL" clId="{C5DA779D-82F8-4DC7-911A-DEFC8A16F17D}" dt="2024-05-27T12:03:28.240" v="15" actId="20577"/>
        <pc:sldMkLst>
          <pc:docMk/>
          <pc:sldMk cId="2585137234" sldId="256"/>
        </pc:sldMkLst>
        <pc:spChg chg="mod">
          <ac:chgData name="Simukai Musiyiwa" userId="c04bf551-2717-49c5-a9a6-d2af9893a5d9" providerId="ADAL" clId="{C5DA779D-82F8-4DC7-911A-DEFC8A16F17D}" dt="2024-05-27T12:03:28.240" v="15" actId="20577"/>
          <ac:spMkLst>
            <pc:docMk/>
            <pc:sldMk cId="2585137234" sldId="256"/>
            <ac:spMk id="3" creationId="{00000000-0000-0000-0000-000000000000}"/>
          </ac:spMkLst>
        </pc:spChg>
      </pc:sldChg>
      <pc:sldChg chg="modSp mod">
        <pc:chgData name="Simukai Musiyiwa" userId="c04bf551-2717-49c5-a9a6-d2af9893a5d9" providerId="ADAL" clId="{C5DA779D-82F8-4DC7-911A-DEFC8A16F17D}" dt="2024-05-14T05:53:25.917" v="13" actId="108"/>
        <pc:sldMkLst>
          <pc:docMk/>
          <pc:sldMk cId="3923968662" sldId="368"/>
        </pc:sldMkLst>
        <pc:spChg chg="mod">
          <ac:chgData name="Simukai Musiyiwa" userId="c04bf551-2717-49c5-a9a6-d2af9893a5d9" providerId="ADAL" clId="{C5DA779D-82F8-4DC7-911A-DEFC8A16F17D}" dt="2024-05-14T05:53:25.917" v="13" actId="108"/>
          <ac:spMkLst>
            <pc:docMk/>
            <pc:sldMk cId="3923968662" sldId="368"/>
            <ac:spMk id="3" creationId="{00000000-0000-0000-0000-000000000000}"/>
          </ac:spMkLst>
        </pc:spChg>
      </pc:sldChg>
      <pc:sldChg chg="addSp modSp mod">
        <pc:chgData name="Simukai Musiyiwa" userId="c04bf551-2717-49c5-a9a6-d2af9893a5d9" providerId="ADAL" clId="{C5DA779D-82F8-4DC7-911A-DEFC8A16F17D}" dt="2024-05-27T12:04:46.183" v="24" actId="20577"/>
        <pc:sldMkLst>
          <pc:docMk/>
          <pc:sldMk cId="3964966487" sldId="369"/>
        </pc:sldMkLst>
        <pc:spChg chg="add mod">
          <ac:chgData name="Simukai Musiyiwa" userId="c04bf551-2717-49c5-a9a6-d2af9893a5d9" providerId="ADAL" clId="{C5DA779D-82F8-4DC7-911A-DEFC8A16F17D}" dt="2024-05-27T12:04:46.183" v="24" actId="20577"/>
          <ac:spMkLst>
            <pc:docMk/>
            <pc:sldMk cId="3964966487" sldId="369"/>
            <ac:spMk id="3" creationId="{2EE48F1C-C19D-8939-5773-12FCAC3FC9E3}"/>
          </ac:spMkLst>
        </pc:spChg>
      </pc:sldChg>
      <pc:sldChg chg="del">
        <pc:chgData name="Simukai Musiyiwa" userId="c04bf551-2717-49c5-a9a6-d2af9893a5d9" providerId="ADAL" clId="{C5DA779D-82F8-4DC7-911A-DEFC8A16F17D}" dt="2024-05-27T12:05:23.753" v="25" actId="2696"/>
        <pc:sldMkLst>
          <pc:docMk/>
          <pc:sldMk cId="3902015271" sldId="37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8F630-0383-4C84-8B73-A98E6AC26F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6D639-E897-41E0-9709-FBAA7684B821}">
      <dgm:prSet/>
      <dgm:spPr/>
      <dgm:t>
        <a:bodyPr/>
        <a:lstStyle/>
        <a:p>
          <a:r>
            <a:rPr lang="en-US" dirty="0"/>
            <a:t>Procedures</a:t>
          </a:r>
        </a:p>
      </dgm:t>
    </dgm:pt>
    <dgm:pt modelId="{1CCAD024-8438-43DC-93AC-AC2034414331}" type="parTrans" cxnId="{0D65BCFB-A188-4C0A-9856-071746D7E4E3}">
      <dgm:prSet/>
      <dgm:spPr/>
      <dgm:t>
        <a:bodyPr/>
        <a:lstStyle/>
        <a:p>
          <a:endParaRPr lang="en-US"/>
        </a:p>
      </dgm:t>
    </dgm:pt>
    <dgm:pt modelId="{56A1F6B6-7DEA-45BC-ADBD-C8F47B7FF176}" type="sibTrans" cxnId="{0D65BCFB-A188-4C0A-9856-071746D7E4E3}">
      <dgm:prSet/>
      <dgm:spPr/>
      <dgm:t>
        <a:bodyPr/>
        <a:lstStyle/>
        <a:p>
          <a:endParaRPr lang="en-US"/>
        </a:p>
      </dgm:t>
    </dgm:pt>
    <dgm:pt modelId="{D1D55518-E348-4816-A280-97C9EE27461B}">
      <dgm:prSet/>
      <dgm:spPr/>
      <dgm:t>
        <a:bodyPr/>
        <a:lstStyle/>
        <a:p>
          <a:r>
            <a:rPr lang="en-US" dirty="0"/>
            <a:t>Functions</a:t>
          </a:r>
        </a:p>
      </dgm:t>
    </dgm:pt>
    <dgm:pt modelId="{8934F238-2059-4A2D-A1D6-FB03BCAAD172}" type="parTrans" cxnId="{200D1FAD-5F3A-48C1-B73C-ED4BD46A2818}">
      <dgm:prSet/>
      <dgm:spPr/>
      <dgm:t>
        <a:bodyPr/>
        <a:lstStyle/>
        <a:p>
          <a:endParaRPr lang="en-US"/>
        </a:p>
      </dgm:t>
    </dgm:pt>
    <dgm:pt modelId="{6276492A-1E46-40E9-B6DB-0912A33952A1}" type="sibTrans" cxnId="{200D1FAD-5F3A-48C1-B73C-ED4BD46A2818}">
      <dgm:prSet/>
      <dgm:spPr/>
      <dgm:t>
        <a:bodyPr/>
        <a:lstStyle/>
        <a:p>
          <a:endParaRPr lang="en-US"/>
        </a:p>
      </dgm:t>
    </dgm:pt>
    <dgm:pt modelId="{621BDFAF-DF56-4967-B3D9-E9871662DF0F}">
      <dgm:prSet/>
      <dgm:spPr/>
      <dgm:t>
        <a:bodyPr/>
        <a:lstStyle/>
        <a:p>
          <a:r>
            <a:rPr lang="en-US" dirty="0"/>
            <a:t>Triggers</a:t>
          </a:r>
        </a:p>
      </dgm:t>
    </dgm:pt>
    <dgm:pt modelId="{899E7ADA-C7A5-4A1A-BD29-C3747F00AF60}" type="parTrans" cxnId="{29FF60C3-D551-408A-9F68-ED22885D08DC}">
      <dgm:prSet/>
      <dgm:spPr/>
      <dgm:t>
        <a:bodyPr/>
        <a:lstStyle/>
        <a:p>
          <a:endParaRPr lang="en-US"/>
        </a:p>
      </dgm:t>
    </dgm:pt>
    <dgm:pt modelId="{D40B4572-B45D-45D0-8911-240EBA68D1C0}" type="sibTrans" cxnId="{29FF60C3-D551-408A-9F68-ED22885D08DC}">
      <dgm:prSet/>
      <dgm:spPr/>
      <dgm:t>
        <a:bodyPr/>
        <a:lstStyle/>
        <a:p>
          <a:endParaRPr lang="en-US"/>
        </a:p>
      </dgm:t>
    </dgm:pt>
    <dgm:pt modelId="{7412F642-1970-4189-9EB7-4A731D031DBF}">
      <dgm:prSet/>
      <dgm:spPr/>
      <dgm:t>
        <a:bodyPr/>
        <a:lstStyle/>
        <a:p>
          <a:r>
            <a:rPr lang="en-US" dirty="0"/>
            <a:t>External Procedures</a:t>
          </a:r>
          <a:br>
            <a:rPr lang="en-US" dirty="0"/>
          </a:br>
          <a:endParaRPr lang="en-US" dirty="0"/>
        </a:p>
      </dgm:t>
    </dgm:pt>
    <dgm:pt modelId="{E8A5EC25-FC47-4BED-B897-E5652D27B23D}" type="parTrans" cxnId="{097491DE-FF37-4760-8AB3-032AE93B478E}">
      <dgm:prSet/>
      <dgm:spPr/>
      <dgm:t>
        <a:bodyPr/>
        <a:lstStyle/>
        <a:p>
          <a:endParaRPr lang="en-US"/>
        </a:p>
      </dgm:t>
    </dgm:pt>
    <dgm:pt modelId="{36396507-00D4-499E-BAFC-BC432577C89A}" type="sibTrans" cxnId="{097491DE-FF37-4760-8AB3-032AE93B478E}">
      <dgm:prSet/>
      <dgm:spPr/>
      <dgm:t>
        <a:bodyPr/>
        <a:lstStyle/>
        <a:p>
          <a:endParaRPr lang="en-US"/>
        </a:p>
      </dgm:t>
    </dgm:pt>
    <dgm:pt modelId="{7000B90B-DC7D-47E8-BE02-1AE4BE851B0A}" type="pres">
      <dgm:prSet presAssocID="{A588F630-0383-4C84-8B73-A98E6AC26F04}" presName="root" presStyleCnt="0">
        <dgm:presLayoutVars>
          <dgm:dir/>
          <dgm:resizeHandles val="exact"/>
        </dgm:presLayoutVars>
      </dgm:prSet>
      <dgm:spPr/>
    </dgm:pt>
    <dgm:pt modelId="{12AB4BB1-AB25-44B2-8BA7-244685DD7ADF}" type="pres">
      <dgm:prSet presAssocID="{D9C6D639-E897-41E0-9709-FBAA7684B821}" presName="compNode" presStyleCnt="0"/>
      <dgm:spPr/>
    </dgm:pt>
    <dgm:pt modelId="{7D5E9D33-501C-4ED7-B38C-5D75FFF04B80}" type="pres">
      <dgm:prSet presAssocID="{D9C6D639-E897-41E0-9709-FBAA7684B821}" presName="bgRect" presStyleLbl="bgShp" presStyleIdx="0" presStyleCnt="4"/>
      <dgm:spPr/>
    </dgm:pt>
    <dgm:pt modelId="{A5FE4DCD-41DA-4C53-959B-3B739572CE1D}" type="pres">
      <dgm:prSet presAssocID="{D9C6D639-E897-41E0-9709-FBAA7684B8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AABD062A-892A-47A1-87A4-02E493B17F64}" type="pres">
      <dgm:prSet presAssocID="{D9C6D639-E897-41E0-9709-FBAA7684B821}" presName="spaceRect" presStyleCnt="0"/>
      <dgm:spPr/>
    </dgm:pt>
    <dgm:pt modelId="{1CBF078D-452B-4D73-A559-11716058AE05}" type="pres">
      <dgm:prSet presAssocID="{D9C6D639-E897-41E0-9709-FBAA7684B821}" presName="parTx" presStyleLbl="revTx" presStyleIdx="0" presStyleCnt="4">
        <dgm:presLayoutVars>
          <dgm:chMax val="0"/>
          <dgm:chPref val="0"/>
        </dgm:presLayoutVars>
      </dgm:prSet>
      <dgm:spPr/>
    </dgm:pt>
    <dgm:pt modelId="{614892A9-3CF6-4FE0-BD62-0CD79451FEEF}" type="pres">
      <dgm:prSet presAssocID="{56A1F6B6-7DEA-45BC-ADBD-C8F47B7FF176}" presName="sibTrans" presStyleCnt="0"/>
      <dgm:spPr/>
    </dgm:pt>
    <dgm:pt modelId="{F1749C79-392A-49EA-B86A-CD34CA0862D7}" type="pres">
      <dgm:prSet presAssocID="{D1D55518-E348-4816-A280-97C9EE27461B}" presName="compNode" presStyleCnt="0"/>
      <dgm:spPr/>
    </dgm:pt>
    <dgm:pt modelId="{389C4E63-82EE-4629-8366-414AEEBA6ED2}" type="pres">
      <dgm:prSet presAssocID="{D1D55518-E348-4816-A280-97C9EE27461B}" presName="bgRect" presStyleLbl="bgShp" presStyleIdx="1" presStyleCnt="4" custLinFactNeighborY="-823"/>
      <dgm:spPr/>
    </dgm:pt>
    <dgm:pt modelId="{585BA59C-C722-4388-A86C-B6E350EFEBCB}" type="pres">
      <dgm:prSet presAssocID="{D1D55518-E348-4816-A280-97C9EE2746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8B3378C0-ADEF-4244-9975-7F8C54272387}" type="pres">
      <dgm:prSet presAssocID="{D1D55518-E348-4816-A280-97C9EE27461B}" presName="spaceRect" presStyleCnt="0"/>
      <dgm:spPr/>
    </dgm:pt>
    <dgm:pt modelId="{A1F84358-4733-4501-A108-929C8C888BFC}" type="pres">
      <dgm:prSet presAssocID="{D1D55518-E348-4816-A280-97C9EE27461B}" presName="parTx" presStyleLbl="revTx" presStyleIdx="1" presStyleCnt="4">
        <dgm:presLayoutVars>
          <dgm:chMax val="0"/>
          <dgm:chPref val="0"/>
        </dgm:presLayoutVars>
      </dgm:prSet>
      <dgm:spPr/>
    </dgm:pt>
    <dgm:pt modelId="{D9FC916C-A1FF-46FD-8A6B-D9770068C271}" type="pres">
      <dgm:prSet presAssocID="{6276492A-1E46-40E9-B6DB-0912A33952A1}" presName="sibTrans" presStyleCnt="0"/>
      <dgm:spPr/>
    </dgm:pt>
    <dgm:pt modelId="{3E87859F-B0B6-442E-9B1F-0F729DC0A2F1}" type="pres">
      <dgm:prSet presAssocID="{621BDFAF-DF56-4967-B3D9-E9871662DF0F}" presName="compNode" presStyleCnt="0"/>
      <dgm:spPr/>
    </dgm:pt>
    <dgm:pt modelId="{D1C2F232-79D3-49CF-8619-F2A7ECB6BDCA}" type="pres">
      <dgm:prSet presAssocID="{621BDFAF-DF56-4967-B3D9-E9871662DF0F}" presName="bgRect" presStyleLbl="bgShp" presStyleIdx="2" presStyleCnt="4"/>
      <dgm:spPr/>
    </dgm:pt>
    <dgm:pt modelId="{D593C29D-D2C3-4886-A5BA-4D0F7CBF0592}" type="pres">
      <dgm:prSet presAssocID="{621BDFAF-DF56-4967-B3D9-E9871662DF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89929C6B-4D0B-4912-9E40-881D3189A2FB}" type="pres">
      <dgm:prSet presAssocID="{621BDFAF-DF56-4967-B3D9-E9871662DF0F}" presName="spaceRect" presStyleCnt="0"/>
      <dgm:spPr/>
    </dgm:pt>
    <dgm:pt modelId="{A807200F-00D2-4AB9-B775-CE06D34A01FF}" type="pres">
      <dgm:prSet presAssocID="{621BDFAF-DF56-4967-B3D9-E9871662DF0F}" presName="parTx" presStyleLbl="revTx" presStyleIdx="2" presStyleCnt="4">
        <dgm:presLayoutVars>
          <dgm:chMax val="0"/>
          <dgm:chPref val="0"/>
        </dgm:presLayoutVars>
      </dgm:prSet>
      <dgm:spPr/>
    </dgm:pt>
    <dgm:pt modelId="{A88EE9A1-A7E1-485C-8839-FE4B54125E01}" type="pres">
      <dgm:prSet presAssocID="{D40B4572-B45D-45D0-8911-240EBA68D1C0}" presName="sibTrans" presStyleCnt="0"/>
      <dgm:spPr/>
    </dgm:pt>
    <dgm:pt modelId="{C2C69CEE-21C8-44CB-B5FF-13D6E2639642}" type="pres">
      <dgm:prSet presAssocID="{7412F642-1970-4189-9EB7-4A731D031DBF}" presName="compNode" presStyleCnt="0"/>
      <dgm:spPr/>
    </dgm:pt>
    <dgm:pt modelId="{F710CADF-5409-456C-B3A9-64309C879673}" type="pres">
      <dgm:prSet presAssocID="{7412F642-1970-4189-9EB7-4A731D031DBF}" presName="bgRect" presStyleLbl="bgShp" presStyleIdx="3" presStyleCnt="4"/>
      <dgm:spPr/>
    </dgm:pt>
    <dgm:pt modelId="{0D3B541E-6C2A-4FF4-B99D-7EA56DF0E694}" type="pres">
      <dgm:prSet presAssocID="{7412F642-1970-4189-9EB7-4A731D031D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30B1B5D-C3F3-42B9-B104-E1093C3BD820}" type="pres">
      <dgm:prSet presAssocID="{7412F642-1970-4189-9EB7-4A731D031DBF}" presName="spaceRect" presStyleCnt="0"/>
      <dgm:spPr/>
    </dgm:pt>
    <dgm:pt modelId="{3E7EEFE0-E72E-47F7-B4CA-AD9C941C4300}" type="pres">
      <dgm:prSet presAssocID="{7412F642-1970-4189-9EB7-4A731D031DBF}" presName="parTx" presStyleLbl="revTx" presStyleIdx="3" presStyleCnt="4">
        <dgm:presLayoutVars>
          <dgm:chMax val="0"/>
          <dgm:chPref val="0"/>
        </dgm:presLayoutVars>
      </dgm:prSet>
      <dgm:spPr/>
    </dgm:pt>
  </dgm:ptLst>
  <dgm:cxnLst>
    <dgm:cxn modelId="{B05B746B-9D78-4508-8FA2-9BE8CDDBB9CE}" type="presOf" srcId="{D9C6D639-E897-41E0-9709-FBAA7684B821}" destId="{1CBF078D-452B-4D73-A559-11716058AE05}" srcOrd="0" destOrd="0" presId="urn:microsoft.com/office/officeart/2018/2/layout/IconVerticalSolidList"/>
    <dgm:cxn modelId="{000B6E55-F3DD-4F65-AEBA-385B6BE226BE}" type="presOf" srcId="{7412F642-1970-4189-9EB7-4A731D031DBF}" destId="{3E7EEFE0-E72E-47F7-B4CA-AD9C941C4300}" srcOrd="0" destOrd="0" presId="urn:microsoft.com/office/officeart/2018/2/layout/IconVerticalSolidList"/>
    <dgm:cxn modelId="{43075489-2CF1-47A1-AA58-781F81B8A55B}" type="presOf" srcId="{621BDFAF-DF56-4967-B3D9-E9871662DF0F}" destId="{A807200F-00D2-4AB9-B775-CE06D34A01FF}" srcOrd="0" destOrd="0" presId="urn:microsoft.com/office/officeart/2018/2/layout/IconVerticalSolidList"/>
    <dgm:cxn modelId="{200D1FAD-5F3A-48C1-B73C-ED4BD46A2818}" srcId="{A588F630-0383-4C84-8B73-A98E6AC26F04}" destId="{D1D55518-E348-4816-A280-97C9EE27461B}" srcOrd="1" destOrd="0" parTransId="{8934F238-2059-4A2D-A1D6-FB03BCAAD172}" sibTransId="{6276492A-1E46-40E9-B6DB-0912A33952A1}"/>
    <dgm:cxn modelId="{29FF60C3-D551-408A-9F68-ED22885D08DC}" srcId="{A588F630-0383-4C84-8B73-A98E6AC26F04}" destId="{621BDFAF-DF56-4967-B3D9-E9871662DF0F}" srcOrd="2" destOrd="0" parTransId="{899E7ADA-C7A5-4A1A-BD29-C3747F00AF60}" sibTransId="{D40B4572-B45D-45D0-8911-240EBA68D1C0}"/>
    <dgm:cxn modelId="{761943CB-AD7C-4D85-A9F5-CF250DCD4598}" type="presOf" srcId="{A588F630-0383-4C84-8B73-A98E6AC26F04}" destId="{7000B90B-DC7D-47E8-BE02-1AE4BE851B0A}" srcOrd="0" destOrd="0" presId="urn:microsoft.com/office/officeart/2018/2/layout/IconVerticalSolidList"/>
    <dgm:cxn modelId="{7C3CF1D1-6B60-4CE5-AD47-E7F727B9F3C7}" type="presOf" srcId="{D1D55518-E348-4816-A280-97C9EE27461B}" destId="{A1F84358-4733-4501-A108-929C8C888BFC}" srcOrd="0" destOrd="0" presId="urn:microsoft.com/office/officeart/2018/2/layout/IconVerticalSolidList"/>
    <dgm:cxn modelId="{097491DE-FF37-4760-8AB3-032AE93B478E}" srcId="{A588F630-0383-4C84-8B73-A98E6AC26F04}" destId="{7412F642-1970-4189-9EB7-4A731D031DBF}" srcOrd="3" destOrd="0" parTransId="{E8A5EC25-FC47-4BED-B897-E5652D27B23D}" sibTransId="{36396507-00D4-499E-BAFC-BC432577C89A}"/>
    <dgm:cxn modelId="{0D65BCFB-A188-4C0A-9856-071746D7E4E3}" srcId="{A588F630-0383-4C84-8B73-A98E6AC26F04}" destId="{D9C6D639-E897-41E0-9709-FBAA7684B821}" srcOrd="0" destOrd="0" parTransId="{1CCAD024-8438-43DC-93AC-AC2034414331}" sibTransId="{56A1F6B6-7DEA-45BC-ADBD-C8F47B7FF176}"/>
    <dgm:cxn modelId="{4D1F390E-E43A-4347-ADBA-E1809D8ABD65}" type="presParOf" srcId="{7000B90B-DC7D-47E8-BE02-1AE4BE851B0A}" destId="{12AB4BB1-AB25-44B2-8BA7-244685DD7ADF}" srcOrd="0" destOrd="0" presId="urn:microsoft.com/office/officeart/2018/2/layout/IconVerticalSolidList"/>
    <dgm:cxn modelId="{FE6B8E54-386C-4C47-87D0-4DB55971AD6F}" type="presParOf" srcId="{12AB4BB1-AB25-44B2-8BA7-244685DD7ADF}" destId="{7D5E9D33-501C-4ED7-B38C-5D75FFF04B80}" srcOrd="0" destOrd="0" presId="urn:microsoft.com/office/officeart/2018/2/layout/IconVerticalSolidList"/>
    <dgm:cxn modelId="{596B8D5F-C370-4D86-9BE5-E8699ACC9525}" type="presParOf" srcId="{12AB4BB1-AB25-44B2-8BA7-244685DD7ADF}" destId="{A5FE4DCD-41DA-4C53-959B-3B739572CE1D}" srcOrd="1" destOrd="0" presId="urn:microsoft.com/office/officeart/2018/2/layout/IconVerticalSolidList"/>
    <dgm:cxn modelId="{B0AAB07D-D176-4D13-AAC9-5D47ACC608A5}" type="presParOf" srcId="{12AB4BB1-AB25-44B2-8BA7-244685DD7ADF}" destId="{AABD062A-892A-47A1-87A4-02E493B17F64}" srcOrd="2" destOrd="0" presId="urn:microsoft.com/office/officeart/2018/2/layout/IconVerticalSolidList"/>
    <dgm:cxn modelId="{DF7751A9-B689-47F7-93A8-69B7A0A641A1}" type="presParOf" srcId="{12AB4BB1-AB25-44B2-8BA7-244685DD7ADF}" destId="{1CBF078D-452B-4D73-A559-11716058AE05}" srcOrd="3" destOrd="0" presId="urn:microsoft.com/office/officeart/2018/2/layout/IconVerticalSolidList"/>
    <dgm:cxn modelId="{D2944A08-1BEF-40E9-957A-454DCE661439}" type="presParOf" srcId="{7000B90B-DC7D-47E8-BE02-1AE4BE851B0A}" destId="{614892A9-3CF6-4FE0-BD62-0CD79451FEEF}" srcOrd="1" destOrd="0" presId="urn:microsoft.com/office/officeart/2018/2/layout/IconVerticalSolidList"/>
    <dgm:cxn modelId="{757D18A6-301B-4C81-9E70-45FE5BBFB451}" type="presParOf" srcId="{7000B90B-DC7D-47E8-BE02-1AE4BE851B0A}" destId="{F1749C79-392A-49EA-B86A-CD34CA0862D7}" srcOrd="2" destOrd="0" presId="urn:microsoft.com/office/officeart/2018/2/layout/IconVerticalSolidList"/>
    <dgm:cxn modelId="{13F07AB8-96DC-44F0-B0F1-0E5C4F9ECFDE}" type="presParOf" srcId="{F1749C79-392A-49EA-B86A-CD34CA0862D7}" destId="{389C4E63-82EE-4629-8366-414AEEBA6ED2}" srcOrd="0" destOrd="0" presId="urn:microsoft.com/office/officeart/2018/2/layout/IconVerticalSolidList"/>
    <dgm:cxn modelId="{50112B27-AA3B-4CB9-AE40-026F9A5B0F3E}" type="presParOf" srcId="{F1749C79-392A-49EA-B86A-CD34CA0862D7}" destId="{585BA59C-C722-4388-A86C-B6E350EFEBCB}" srcOrd="1" destOrd="0" presId="urn:microsoft.com/office/officeart/2018/2/layout/IconVerticalSolidList"/>
    <dgm:cxn modelId="{71208F02-E2C1-4723-A5A3-37C02A50544B}" type="presParOf" srcId="{F1749C79-392A-49EA-B86A-CD34CA0862D7}" destId="{8B3378C0-ADEF-4244-9975-7F8C54272387}" srcOrd="2" destOrd="0" presId="urn:microsoft.com/office/officeart/2018/2/layout/IconVerticalSolidList"/>
    <dgm:cxn modelId="{561DF565-874E-4944-AF2B-BBAA9E7864C6}" type="presParOf" srcId="{F1749C79-392A-49EA-B86A-CD34CA0862D7}" destId="{A1F84358-4733-4501-A108-929C8C888BFC}" srcOrd="3" destOrd="0" presId="urn:microsoft.com/office/officeart/2018/2/layout/IconVerticalSolidList"/>
    <dgm:cxn modelId="{83C840C9-6216-4029-BF03-63B09B1C268D}" type="presParOf" srcId="{7000B90B-DC7D-47E8-BE02-1AE4BE851B0A}" destId="{D9FC916C-A1FF-46FD-8A6B-D9770068C271}" srcOrd="3" destOrd="0" presId="urn:microsoft.com/office/officeart/2018/2/layout/IconVerticalSolidList"/>
    <dgm:cxn modelId="{27127976-A6FB-4B5D-80B0-AE944C30F936}" type="presParOf" srcId="{7000B90B-DC7D-47E8-BE02-1AE4BE851B0A}" destId="{3E87859F-B0B6-442E-9B1F-0F729DC0A2F1}" srcOrd="4" destOrd="0" presId="urn:microsoft.com/office/officeart/2018/2/layout/IconVerticalSolidList"/>
    <dgm:cxn modelId="{438F66F9-9EEB-49D8-A0E7-3B3425E5D7C1}" type="presParOf" srcId="{3E87859F-B0B6-442E-9B1F-0F729DC0A2F1}" destId="{D1C2F232-79D3-49CF-8619-F2A7ECB6BDCA}" srcOrd="0" destOrd="0" presId="urn:microsoft.com/office/officeart/2018/2/layout/IconVerticalSolidList"/>
    <dgm:cxn modelId="{A35AD459-C8C9-47B6-88EF-6073F4E6C154}" type="presParOf" srcId="{3E87859F-B0B6-442E-9B1F-0F729DC0A2F1}" destId="{D593C29D-D2C3-4886-A5BA-4D0F7CBF0592}" srcOrd="1" destOrd="0" presId="urn:microsoft.com/office/officeart/2018/2/layout/IconVerticalSolidList"/>
    <dgm:cxn modelId="{946DEDF4-E066-46CF-BF38-9D5C71433573}" type="presParOf" srcId="{3E87859F-B0B6-442E-9B1F-0F729DC0A2F1}" destId="{89929C6B-4D0B-4912-9E40-881D3189A2FB}" srcOrd="2" destOrd="0" presId="urn:microsoft.com/office/officeart/2018/2/layout/IconVerticalSolidList"/>
    <dgm:cxn modelId="{4D939596-99EF-4096-94F8-5ADA25AE92A3}" type="presParOf" srcId="{3E87859F-B0B6-442E-9B1F-0F729DC0A2F1}" destId="{A807200F-00D2-4AB9-B775-CE06D34A01FF}" srcOrd="3" destOrd="0" presId="urn:microsoft.com/office/officeart/2018/2/layout/IconVerticalSolidList"/>
    <dgm:cxn modelId="{8DC8A9B1-4967-4AC7-8C4A-4AE2C49A1744}" type="presParOf" srcId="{7000B90B-DC7D-47E8-BE02-1AE4BE851B0A}" destId="{A88EE9A1-A7E1-485C-8839-FE4B54125E01}" srcOrd="5" destOrd="0" presId="urn:microsoft.com/office/officeart/2018/2/layout/IconVerticalSolidList"/>
    <dgm:cxn modelId="{DFC2A729-E003-4532-B419-E8FBD47EEA7A}" type="presParOf" srcId="{7000B90B-DC7D-47E8-BE02-1AE4BE851B0A}" destId="{C2C69CEE-21C8-44CB-B5FF-13D6E2639642}" srcOrd="6" destOrd="0" presId="urn:microsoft.com/office/officeart/2018/2/layout/IconVerticalSolidList"/>
    <dgm:cxn modelId="{63578AA4-5688-4B74-A16D-92D193C761E0}" type="presParOf" srcId="{C2C69CEE-21C8-44CB-B5FF-13D6E2639642}" destId="{F710CADF-5409-456C-B3A9-64309C879673}" srcOrd="0" destOrd="0" presId="urn:microsoft.com/office/officeart/2018/2/layout/IconVerticalSolidList"/>
    <dgm:cxn modelId="{92DA711A-9CD1-48B9-96C5-9C8217DD5D22}" type="presParOf" srcId="{C2C69CEE-21C8-44CB-B5FF-13D6E2639642}" destId="{0D3B541E-6C2A-4FF4-B99D-7EA56DF0E694}" srcOrd="1" destOrd="0" presId="urn:microsoft.com/office/officeart/2018/2/layout/IconVerticalSolidList"/>
    <dgm:cxn modelId="{AE016CBE-37AF-4D65-B1DA-18406DE60E6E}" type="presParOf" srcId="{C2C69CEE-21C8-44CB-B5FF-13D6E2639642}" destId="{530B1B5D-C3F3-42B9-B104-E1093C3BD820}" srcOrd="2" destOrd="0" presId="urn:microsoft.com/office/officeart/2018/2/layout/IconVerticalSolidList"/>
    <dgm:cxn modelId="{211BA38C-1280-4A76-AE63-2B98B3679F25}" type="presParOf" srcId="{C2C69CEE-21C8-44CB-B5FF-13D6E2639642}" destId="{3E7EEFE0-E72E-47F7-B4CA-AD9C941C43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88F630-0383-4C84-8B73-A98E6AC26F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6D639-E897-41E0-9709-FBAA7684B821}">
      <dgm:prSet/>
      <dgm:spPr/>
      <dgm:t>
        <a:bodyPr/>
        <a:lstStyle/>
        <a:p>
          <a:r>
            <a:rPr lang="en-US" dirty="0"/>
            <a:t>Views</a:t>
          </a:r>
        </a:p>
      </dgm:t>
    </dgm:pt>
    <dgm:pt modelId="{1CCAD024-8438-43DC-93AC-AC2034414331}" type="parTrans" cxnId="{0D65BCFB-A188-4C0A-9856-071746D7E4E3}">
      <dgm:prSet/>
      <dgm:spPr/>
      <dgm:t>
        <a:bodyPr/>
        <a:lstStyle/>
        <a:p>
          <a:endParaRPr lang="en-US"/>
        </a:p>
      </dgm:t>
    </dgm:pt>
    <dgm:pt modelId="{56A1F6B6-7DEA-45BC-ADBD-C8F47B7FF176}" type="sibTrans" cxnId="{0D65BCFB-A188-4C0A-9856-071746D7E4E3}">
      <dgm:prSet/>
      <dgm:spPr/>
      <dgm:t>
        <a:bodyPr/>
        <a:lstStyle/>
        <a:p>
          <a:endParaRPr lang="en-US"/>
        </a:p>
      </dgm:t>
    </dgm:pt>
    <dgm:pt modelId="{D1D55518-E348-4816-A280-97C9EE27461B}">
      <dgm:prSet/>
      <dgm:spPr/>
      <dgm:t>
        <a:bodyPr/>
        <a:lstStyle/>
        <a:p>
          <a:r>
            <a:rPr lang="en-US"/>
            <a:t>Sequences</a:t>
          </a:r>
        </a:p>
      </dgm:t>
    </dgm:pt>
    <dgm:pt modelId="{8934F238-2059-4A2D-A1D6-FB03BCAAD172}" type="parTrans" cxnId="{200D1FAD-5F3A-48C1-B73C-ED4BD46A2818}">
      <dgm:prSet/>
      <dgm:spPr/>
      <dgm:t>
        <a:bodyPr/>
        <a:lstStyle/>
        <a:p>
          <a:endParaRPr lang="en-US"/>
        </a:p>
      </dgm:t>
    </dgm:pt>
    <dgm:pt modelId="{6276492A-1E46-40E9-B6DB-0912A33952A1}" type="sibTrans" cxnId="{200D1FAD-5F3A-48C1-B73C-ED4BD46A2818}">
      <dgm:prSet/>
      <dgm:spPr/>
      <dgm:t>
        <a:bodyPr/>
        <a:lstStyle/>
        <a:p>
          <a:endParaRPr lang="en-US"/>
        </a:p>
      </dgm:t>
    </dgm:pt>
    <dgm:pt modelId="{621BDFAF-DF56-4967-B3D9-E9871662DF0F}">
      <dgm:prSet/>
      <dgm:spPr/>
      <dgm:t>
        <a:bodyPr/>
        <a:lstStyle/>
        <a:p>
          <a:r>
            <a:rPr lang="en-US"/>
            <a:t>Synonyms</a:t>
          </a:r>
        </a:p>
      </dgm:t>
    </dgm:pt>
    <dgm:pt modelId="{899E7ADA-C7A5-4A1A-BD29-C3747F00AF60}" type="parTrans" cxnId="{29FF60C3-D551-408A-9F68-ED22885D08DC}">
      <dgm:prSet/>
      <dgm:spPr/>
      <dgm:t>
        <a:bodyPr/>
        <a:lstStyle/>
        <a:p>
          <a:endParaRPr lang="en-US"/>
        </a:p>
      </dgm:t>
    </dgm:pt>
    <dgm:pt modelId="{D40B4572-B45D-45D0-8911-240EBA68D1C0}" type="sibTrans" cxnId="{29FF60C3-D551-408A-9F68-ED22885D08DC}">
      <dgm:prSet/>
      <dgm:spPr/>
      <dgm:t>
        <a:bodyPr/>
        <a:lstStyle/>
        <a:p>
          <a:endParaRPr lang="en-US"/>
        </a:p>
      </dgm:t>
    </dgm:pt>
    <dgm:pt modelId="{7412F642-1970-4189-9EB7-4A731D031DBF}">
      <dgm:prSet/>
      <dgm:spPr/>
      <dgm:t>
        <a:bodyPr/>
        <a:lstStyle/>
        <a:p>
          <a:r>
            <a:rPr lang="en-US" dirty="0"/>
            <a:t>Indexes</a:t>
          </a:r>
          <a:br>
            <a:rPr lang="en-US" dirty="0"/>
          </a:br>
          <a:endParaRPr lang="en-US" dirty="0"/>
        </a:p>
      </dgm:t>
    </dgm:pt>
    <dgm:pt modelId="{E8A5EC25-FC47-4BED-B897-E5652D27B23D}" type="parTrans" cxnId="{097491DE-FF37-4760-8AB3-032AE93B478E}">
      <dgm:prSet/>
      <dgm:spPr/>
      <dgm:t>
        <a:bodyPr/>
        <a:lstStyle/>
        <a:p>
          <a:endParaRPr lang="en-US"/>
        </a:p>
      </dgm:t>
    </dgm:pt>
    <dgm:pt modelId="{36396507-00D4-499E-BAFC-BC432577C89A}" type="sibTrans" cxnId="{097491DE-FF37-4760-8AB3-032AE93B478E}">
      <dgm:prSet/>
      <dgm:spPr/>
      <dgm:t>
        <a:bodyPr/>
        <a:lstStyle/>
        <a:p>
          <a:endParaRPr lang="en-US"/>
        </a:p>
      </dgm:t>
    </dgm:pt>
    <dgm:pt modelId="{7000B90B-DC7D-47E8-BE02-1AE4BE851B0A}" type="pres">
      <dgm:prSet presAssocID="{A588F630-0383-4C84-8B73-A98E6AC26F04}" presName="root" presStyleCnt="0">
        <dgm:presLayoutVars>
          <dgm:dir/>
          <dgm:resizeHandles val="exact"/>
        </dgm:presLayoutVars>
      </dgm:prSet>
      <dgm:spPr/>
    </dgm:pt>
    <dgm:pt modelId="{12AB4BB1-AB25-44B2-8BA7-244685DD7ADF}" type="pres">
      <dgm:prSet presAssocID="{D9C6D639-E897-41E0-9709-FBAA7684B821}" presName="compNode" presStyleCnt="0"/>
      <dgm:spPr/>
    </dgm:pt>
    <dgm:pt modelId="{7D5E9D33-501C-4ED7-B38C-5D75FFF04B80}" type="pres">
      <dgm:prSet presAssocID="{D9C6D639-E897-41E0-9709-FBAA7684B821}" presName="bgRect" presStyleLbl="bgShp" presStyleIdx="0" presStyleCnt="4"/>
      <dgm:spPr/>
    </dgm:pt>
    <dgm:pt modelId="{A5FE4DCD-41DA-4C53-959B-3B739572CE1D}" type="pres">
      <dgm:prSet presAssocID="{D9C6D639-E897-41E0-9709-FBAA7684B8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AABD062A-892A-47A1-87A4-02E493B17F64}" type="pres">
      <dgm:prSet presAssocID="{D9C6D639-E897-41E0-9709-FBAA7684B821}" presName="spaceRect" presStyleCnt="0"/>
      <dgm:spPr/>
    </dgm:pt>
    <dgm:pt modelId="{1CBF078D-452B-4D73-A559-11716058AE05}" type="pres">
      <dgm:prSet presAssocID="{D9C6D639-E897-41E0-9709-FBAA7684B821}" presName="parTx" presStyleLbl="revTx" presStyleIdx="0" presStyleCnt="4">
        <dgm:presLayoutVars>
          <dgm:chMax val="0"/>
          <dgm:chPref val="0"/>
        </dgm:presLayoutVars>
      </dgm:prSet>
      <dgm:spPr/>
    </dgm:pt>
    <dgm:pt modelId="{614892A9-3CF6-4FE0-BD62-0CD79451FEEF}" type="pres">
      <dgm:prSet presAssocID="{56A1F6B6-7DEA-45BC-ADBD-C8F47B7FF176}" presName="sibTrans" presStyleCnt="0"/>
      <dgm:spPr/>
    </dgm:pt>
    <dgm:pt modelId="{F1749C79-392A-49EA-B86A-CD34CA0862D7}" type="pres">
      <dgm:prSet presAssocID="{D1D55518-E348-4816-A280-97C9EE27461B}" presName="compNode" presStyleCnt="0"/>
      <dgm:spPr/>
    </dgm:pt>
    <dgm:pt modelId="{389C4E63-82EE-4629-8366-414AEEBA6ED2}" type="pres">
      <dgm:prSet presAssocID="{D1D55518-E348-4816-A280-97C9EE27461B}" presName="bgRect" presStyleLbl="bgShp" presStyleIdx="1" presStyleCnt="4" custLinFactNeighborY="-823"/>
      <dgm:spPr/>
    </dgm:pt>
    <dgm:pt modelId="{585BA59C-C722-4388-A86C-B6E350EFEBCB}" type="pres">
      <dgm:prSet presAssocID="{D1D55518-E348-4816-A280-97C9EE2746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8B3378C0-ADEF-4244-9975-7F8C54272387}" type="pres">
      <dgm:prSet presAssocID="{D1D55518-E348-4816-A280-97C9EE27461B}" presName="spaceRect" presStyleCnt="0"/>
      <dgm:spPr/>
    </dgm:pt>
    <dgm:pt modelId="{A1F84358-4733-4501-A108-929C8C888BFC}" type="pres">
      <dgm:prSet presAssocID="{D1D55518-E348-4816-A280-97C9EE27461B}" presName="parTx" presStyleLbl="revTx" presStyleIdx="1" presStyleCnt="4">
        <dgm:presLayoutVars>
          <dgm:chMax val="0"/>
          <dgm:chPref val="0"/>
        </dgm:presLayoutVars>
      </dgm:prSet>
      <dgm:spPr/>
    </dgm:pt>
    <dgm:pt modelId="{D9FC916C-A1FF-46FD-8A6B-D9770068C271}" type="pres">
      <dgm:prSet presAssocID="{6276492A-1E46-40E9-B6DB-0912A33952A1}" presName="sibTrans" presStyleCnt="0"/>
      <dgm:spPr/>
    </dgm:pt>
    <dgm:pt modelId="{3E87859F-B0B6-442E-9B1F-0F729DC0A2F1}" type="pres">
      <dgm:prSet presAssocID="{621BDFAF-DF56-4967-B3D9-E9871662DF0F}" presName="compNode" presStyleCnt="0"/>
      <dgm:spPr/>
    </dgm:pt>
    <dgm:pt modelId="{D1C2F232-79D3-49CF-8619-F2A7ECB6BDCA}" type="pres">
      <dgm:prSet presAssocID="{621BDFAF-DF56-4967-B3D9-E9871662DF0F}" presName="bgRect" presStyleLbl="bgShp" presStyleIdx="2" presStyleCnt="4"/>
      <dgm:spPr/>
    </dgm:pt>
    <dgm:pt modelId="{D593C29D-D2C3-4886-A5BA-4D0F7CBF0592}" type="pres">
      <dgm:prSet presAssocID="{621BDFAF-DF56-4967-B3D9-E9871662DF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89929C6B-4D0B-4912-9E40-881D3189A2FB}" type="pres">
      <dgm:prSet presAssocID="{621BDFAF-DF56-4967-B3D9-E9871662DF0F}" presName="spaceRect" presStyleCnt="0"/>
      <dgm:spPr/>
    </dgm:pt>
    <dgm:pt modelId="{A807200F-00D2-4AB9-B775-CE06D34A01FF}" type="pres">
      <dgm:prSet presAssocID="{621BDFAF-DF56-4967-B3D9-E9871662DF0F}" presName="parTx" presStyleLbl="revTx" presStyleIdx="2" presStyleCnt="4">
        <dgm:presLayoutVars>
          <dgm:chMax val="0"/>
          <dgm:chPref val="0"/>
        </dgm:presLayoutVars>
      </dgm:prSet>
      <dgm:spPr/>
    </dgm:pt>
    <dgm:pt modelId="{A88EE9A1-A7E1-485C-8839-FE4B54125E01}" type="pres">
      <dgm:prSet presAssocID="{D40B4572-B45D-45D0-8911-240EBA68D1C0}" presName="sibTrans" presStyleCnt="0"/>
      <dgm:spPr/>
    </dgm:pt>
    <dgm:pt modelId="{C2C69CEE-21C8-44CB-B5FF-13D6E2639642}" type="pres">
      <dgm:prSet presAssocID="{7412F642-1970-4189-9EB7-4A731D031DBF}" presName="compNode" presStyleCnt="0"/>
      <dgm:spPr/>
    </dgm:pt>
    <dgm:pt modelId="{F710CADF-5409-456C-B3A9-64309C879673}" type="pres">
      <dgm:prSet presAssocID="{7412F642-1970-4189-9EB7-4A731D031DBF}" presName="bgRect" presStyleLbl="bgShp" presStyleIdx="3" presStyleCnt="4"/>
      <dgm:spPr/>
    </dgm:pt>
    <dgm:pt modelId="{0D3B541E-6C2A-4FF4-B99D-7EA56DF0E694}" type="pres">
      <dgm:prSet presAssocID="{7412F642-1970-4189-9EB7-4A731D031D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30B1B5D-C3F3-42B9-B104-E1093C3BD820}" type="pres">
      <dgm:prSet presAssocID="{7412F642-1970-4189-9EB7-4A731D031DBF}" presName="spaceRect" presStyleCnt="0"/>
      <dgm:spPr/>
    </dgm:pt>
    <dgm:pt modelId="{3E7EEFE0-E72E-47F7-B4CA-AD9C941C4300}" type="pres">
      <dgm:prSet presAssocID="{7412F642-1970-4189-9EB7-4A731D031DBF}" presName="parTx" presStyleLbl="revTx" presStyleIdx="3" presStyleCnt="4">
        <dgm:presLayoutVars>
          <dgm:chMax val="0"/>
          <dgm:chPref val="0"/>
        </dgm:presLayoutVars>
      </dgm:prSet>
      <dgm:spPr/>
    </dgm:pt>
  </dgm:ptLst>
  <dgm:cxnLst>
    <dgm:cxn modelId="{B05B746B-9D78-4508-8FA2-9BE8CDDBB9CE}" type="presOf" srcId="{D9C6D639-E897-41E0-9709-FBAA7684B821}" destId="{1CBF078D-452B-4D73-A559-11716058AE05}" srcOrd="0" destOrd="0" presId="urn:microsoft.com/office/officeart/2018/2/layout/IconVerticalSolidList"/>
    <dgm:cxn modelId="{000B6E55-F3DD-4F65-AEBA-385B6BE226BE}" type="presOf" srcId="{7412F642-1970-4189-9EB7-4A731D031DBF}" destId="{3E7EEFE0-E72E-47F7-B4CA-AD9C941C4300}" srcOrd="0" destOrd="0" presId="urn:microsoft.com/office/officeart/2018/2/layout/IconVerticalSolidList"/>
    <dgm:cxn modelId="{43075489-2CF1-47A1-AA58-781F81B8A55B}" type="presOf" srcId="{621BDFAF-DF56-4967-B3D9-E9871662DF0F}" destId="{A807200F-00D2-4AB9-B775-CE06D34A01FF}" srcOrd="0" destOrd="0" presId="urn:microsoft.com/office/officeart/2018/2/layout/IconVerticalSolidList"/>
    <dgm:cxn modelId="{200D1FAD-5F3A-48C1-B73C-ED4BD46A2818}" srcId="{A588F630-0383-4C84-8B73-A98E6AC26F04}" destId="{D1D55518-E348-4816-A280-97C9EE27461B}" srcOrd="1" destOrd="0" parTransId="{8934F238-2059-4A2D-A1D6-FB03BCAAD172}" sibTransId="{6276492A-1E46-40E9-B6DB-0912A33952A1}"/>
    <dgm:cxn modelId="{29FF60C3-D551-408A-9F68-ED22885D08DC}" srcId="{A588F630-0383-4C84-8B73-A98E6AC26F04}" destId="{621BDFAF-DF56-4967-B3D9-E9871662DF0F}" srcOrd="2" destOrd="0" parTransId="{899E7ADA-C7A5-4A1A-BD29-C3747F00AF60}" sibTransId="{D40B4572-B45D-45D0-8911-240EBA68D1C0}"/>
    <dgm:cxn modelId="{761943CB-AD7C-4D85-A9F5-CF250DCD4598}" type="presOf" srcId="{A588F630-0383-4C84-8B73-A98E6AC26F04}" destId="{7000B90B-DC7D-47E8-BE02-1AE4BE851B0A}" srcOrd="0" destOrd="0" presId="urn:microsoft.com/office/officeart/2018/2/layout/IconVerticalSolidList"/>
    <dgm:cxn modelId="{7C3CF1D1-6B60-4CE5-AD47-E7F727B9F3C7}" type="presOf" srcId="{D1D55518-E348-4816-A280-97C9EE27461B}" destId="{A1F84358-4733-4501-A108-929C8C888BFC}" srcOrd="0" destOrd="0" presId="urn:microsoft.com/office/officeart/2018/2/layout/IconVerticalSolidList"/>
    <dgm:cxn modelId="{097491DE-FF37-4760-8AB3-032AE93B478E}" srcId="{A588F630-0383-4C84-8B73-A98E6AC26F04}" destId="{7412F642-1970-4189-9EB7-4A731D031DBF}" srcOrd="3" destOrd="0" parTransId="{E8A5EC25-FC47-4BED-B897-E5652D27B23D}" sibTransId="{36396507-00D4-499E-BAFC-BC432577C89A}"/>
    <dgm:cxn modelId="{0D65BCFB-A188-4C0A-9856-071746D7E4E3}" srcId="{A588F630-0383-4C84-8B73-A98E6AC26F04}" destId="{D9C6D639-E897-41E0-9709-FBAA7684B821}" srcOrd="0" destOrd="0" parTransId="{1CCAD024-8438-43DC-93AC-AC2034414331}" sibTransId="{56A1F6B6-7DEA-45BC-ADBD-C8F47B7FF176}"/>
    <dgm:cxn modelId="{4D1F390E-E43A-4347-ADBA-E1809D8ABD65}" type="presParOf" srcId="{7000B90B-DC7D-47E8-BE02-1AE4BE851B0A}" destId="{12AB4BB1-AB25-44B2-8BA7-244685DD7ADF}" srcOrd="0" destOrd="0" presId="urn:microsoft.com/office/officeart/2018/2/layout/IconVerticalSolidList"/>
    <dgm:cxn modelId="{FE6B8E54-386C-4C47-87D0-4DB55971AD6F}" type="presParOf" srcId="{12AB4BB1-AB25-44B2-8BA7-244685DD7ADF}" destId="{7D5E9D33-501C-4ED7-B38C-5D75FFF04B80}" srcOrd="0" destOrd="0" presId="urn:microsoft.com/office/officeart/2018/2/layout/IconVerticalSolidList"/>
    <dgm:cxn modelId="{596B8D5F-C370-4D86-9BE5-E8699ACC9525}" type="presParOf" srcId="{12AB4BB1-AB25-44B2-8BA7-244685DD7ADF}" destId="{A5FE4DCD-41DA-4C53-959B-3B739572CE1D}" srcOrd="1" destOrd="0" presId="urn:microsoft.com/office/officeart/2018/2/layout/IconVerticalSolidList"/>
    <dgm:cxn modelId="{B0AAB07D-D176-4D13-AAC9-5D47ACC608A5}" type="presParOf" srcId="{12AB4BB1-AB25-44B2-8BA7-244685DD7ADF}" destId="{AABD062A-892A-47A1-87A4-02E493B17F64}" srcOrd="2" destOrd="0" presId="urn:microsoft.com/office/officeart/2018/2/layout/IconVerticalSolidList"/>
    <dgm:cxn modelId="{DF7751A9-B689-47F7-93A8-69B7A0A641A1}" type="presParOf" srcId="{12AB4BB1-AB25-44B2-8BA7-244685DD7ADF}" destId="{1CBF078D-452B-4D73-A559-11716058AE05}" srcOrd="3" destOrd="0" presId="urn:microsoft.com/office/officeart/2018/2/layout/IconVerticalSolidList"/>
    <dgm:cxn modelId="{D2944A08-1BEF-40E9-957A-454DCE661439}" type="presParOf" srcId="{7000B90B-DC7D-47E8-BE02-1AE4BE851B0A}" destId="{614892A9-3CF6-4FE0-BD62-0CD79451FEEF}" srcOrd="1" destOrd="0" presId="urn:microsoft.com/office/officeart/2018/2/layout/IconVerticalSolidList"/>
    <dgm:cxn modelId="{757D18A6-301B-4C81-9E70-45FE5BBFB451}" type="presParOf" srcId="{7000B90B-DC7D-47E8-BE02-1AE4BE851B0A}" destId="{F1749C79-392A-49EA-B86A-CD34CA0862D7}" srcOrd="2" destOrd="0" presId="urn:microsoft.com/office/officeart/2018/2/layout/IconVerticalSolidList"/>
    <dgm:cxn modelId="{13F07AB8-96DC-44F0-B0F1-0E5C4F9ECFDE}" type="presParOf" srcId="{F1749C79-392A-49EA-B86A-CD34CA0862D7}" destId="{389C4E63-82EE-4629-8366-414AEEBA6ED2}" srcOrd="0" destOrd="0" presId="urn:microsoft.com/office/officeart/2018/2/layout/IconVerticalSolidList"/>
    <dgm:cxn modelId="{50112B27-AA3B-4CB9-AE40-026F9A5B0F3E}" type="presParOf" srcId="{F1749C79-392A-49EA-B86A-CD34CA0862D7}" destId="{585BA59C-C722-4388-A86C-B6E350EFEBCB}" srcOrd="1" destOrd="0" presId="urn:microsoft.com/office/officeart/2018/2/layout/IconVerticalSolidList"/>
    <dgm:cxn modelId="{71208F02-E2C1-4723-A5A3-37C02A50544B}" type="presParOf" srcId="{F1749C79-392A-49EA-B86A-CD34CA0862D7}" destId="{8B3378C0-ADEF-4244-9975-7F8C54272387}" srcOrd="2" destOrd="0" presId="urn:microsoft.com/office/officeart/2018/2/layout/IconVerticalSolidList"/>
    <dgm:cxn modelId="{561DF565-874E-4944-AF2B-BBAA9E7864C6}" type="presParOf" srcId="{F1749C79-392A-49EA-B86A-CD34CA0862D7}" destId="{A1F84358-4733-4501-A108-929C8C888BFC}" srcOrd="3" destOrd="0" presId="urn:microsoft.com/office/officeart/2018/2/layout/IconVerticalSolidList"/>
    <dgm:cxn modelId="{83C840C9-6216-4029-BF03-63B09B1C268D}" type="presParOf" srcId="{7000B90B-DC7D-47E8-BE02-1AE4BE851B0A}" destId="{D9FC916C-A1FF-46FD-8A6B-D9770068C271}" srcOrd="3" destOrd="0" presId="urn:microsoft.com/office/officeart/2018/2/layout/IconVerticalSolidList"/>
    <dgm:cxn modelId="{27127976-A6FB-4B5D-80B0-AE944C30F936}" type="presParOf" srcId="{7000B90B-DC7D-47E8-BE02-1AE4BE851B0A}" destId="{3E87859F-B0B6-442E-9B1F-0F729DC0A2F1}" srcOrd="4" destOrd="0" presId="urn:microsoft.com/office/officeart/2018/2/layout/IconVerticalSolidList"/>
    <dgm:cxn modelId="{438F66F9-9EEB-49D8-A0E7-3B3425E5D7C1}" type="presParOf" srcId="{3E87859F-B0B6-442E-9B1F-0F729DC0A2F1}" destId="{D1C2F232-79D3-49CF-8619-F2A7ECB6BDCA}" srcOrd="0" destOrd="0" presId="urn:microsoft.com/office/officeart/2018/2/layout/IconVerticalSolidList"/>
    <dgm:cxn modelId="{A35AD459-C8C9-47B6-88EF-6073F4E6C154}" type="presParOf" srcId="{3E87859F-B0B6-442E-9B1F-0F729DC0A2F1}" destId="{D593C29D-D2C3-4886-A5BA-4D0F7CBF0592}" srcOrd="1" destOrd="0" presId="urn:microsoft.com/office/officeart/2018/2/layout/IconVerticalSolidList"/>
    <dgm:cxn modelId="{946DEDF4-E066-46CF-BF38-9D5C71433573}" type="presParOf" srcId="{3E87859F-B0B6-442E-9B1F-0F729DC0A2F1}" destId="{89929C6B-4D0B-4912-9E40-881D3189A2FB}" srcOrd="2" destOrd="0" presId="urn:microsoft.com/office/officeart/2018/2/layout/IconVerticalSolidList"/>
    <dgm:cxn modelId="{4D939596-99EF-4096-94F8-5ADA25AE92A3}" type="presParOf" srcId="{3E87859F-B0B6-442E-9B1F-0F729DC0A2F1}" destId="{A807200F-00D2-4AB9-B775-CE06D34A01FF}" srcOrd="3" destOrd="0" presId="urn:microsoft.com/office/officeart/2018/2/layout/IconVerticalSolidList"/>
    <dgm:cxn modelId="{8DC8A9B1-4967-4AC7-8C4A-4AE2C49A1744}" type="presParOf" srcId="{7000B90B-DC7D-47E8-BE02-1AE4BE851B0A}" destId="{A88EE9A1-A7E1-485C-8839-FE4B54125E01}" srcOrd="5" destOrd="0" presId="urn:microsoft.com/office/officeart/2018/2/layout/IconVerticalSolidList"/>
    <dgm:cxn modelId="{DFC2A729-E003-4532-B419-E8FBD47EEA7A}" type="presParOf" srcId="{7000B90B-DC7D-47E8-BE02-1AE4BE851B0A}" destId="{C2C69CEE-21C8-44CB-B5FF-13D6E2639642}" srcOrd="6" destOrd="0" presId="urn:microsoft.com/office/officeart/2018/2/layout/IconVerticalSolidList"/>
    <dgm:cxn modelId="{63578AA4-5688-4B74-A16D-92D193C761E0}" type="presParOf" srcId="{C2C69CEE-21C8-44CB-B5FF-13D6E2639642}" destId="{F710CADF-5409-456C-B3A9-64309C879673}" srcOrd="0" destOrd="0" presId="urn:microsoft.com/office/officeart/2018/2/layout/IconVerticalSolidList"/>
    <dgm:cxn modelId="{92DA711A-9CD1-48B9-96C5-9C8217DD5D22}" type="presParOf" srcId="{C2C69CEE-21C8-44CB-B5FF-13D6E2639642}" destId="{0D3B541E-6C2A-4FF4-B99D-7EA56DF0E694}" srcOrd="1" destOrd="0" presId="urn:microsoft.com/office/officeart/2018/2/layout/IconVerticalSolidList"/>
    <dgm:cxn modelId="{AE016CBE-37AF-4D65-B1DA-18406DE60E6E}" type="presParOf" srcId="{C2C69CEE-21C8-44CB-B5FF-13D6E2639642}" destId="{530B1B5D-C3F3-42B9-B104-E1093C3BD820}" srcOrd="2" destOrd="0" presId="urn:microsoft.com/office/officeart/2018/2/layout/IconVerticalSolidList"/>
    <dgm:cxn modelId="{211BA38C-1280-4A76-AE63-2B98B3679F25}" type="presParOf" srcId="{C2C69CEE-21C8-44CB-B5FF-13D6E2639642}" destId="{3E7EEFE0-E72E-47F7-B4CA-AD9C941C43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E9D33-501C-4ED7-B38C-5D75FFF04B80}">
      <dsp:nvSpPr>
        <dsp:cNvPr id="0" name=""/>
        <dsp:cNvSpPr/>
      </dsp:nvSpPr>
      <dsp:spPr>
        <a:xfrm>
          <a:off x="0" y="2284"/>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E4DCD-41DA-4C53-959B-3B739572CE1D}">
      <dsp:nvSpPr>
        <dsp:cNvPr id="0" name=""/>
        <dsp:cNvSpPr/>
      </dsp:nvSpPr>
      <dsp:spPr>
        <a:xfrm>
          <a:off x="350172" y="262743"/>
          <a:ext cx="636677" cy="636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078D-452B-4D73-A559-11716058AE05}">
      <dsp:nvSpPr>
        <dsp:cNvPr id="0" name=""/>
        <dsp:cNvSpPr/>
      </dsp:nvSpPr>
      <dsp:spPr>
        <a:xfrm>
          <a:off x="1337023" y="2284"/>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Procedures</a:t>
          </a:r>
        </a:p>
      </dsp:txBody>
      <dsp:txXfrm>
        <a:off x="1337023" y="2284"/>
        <a:ext cx="4524066" cy="1157596"/>
      </dsp:txXfrm>
    </dsp:sp>
    <dsp:sp modelId="{389C4E63-82EE-4629-8366-414AEEBA6ED2}">
      <dsp:nvSpPr>
        <dsp:cNvPr id="0" name=""/>
        <dsp:cNvSpPr/>
      </dsp:nvSpPr>
      <dsp:spPr>
        <a:xfrm>
          <a:off x="0" y="1439752"/>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BA59C-C722-4388-A86C-B6E350EFEBCB}">
      <dsp:nvSpPr>
        <dsp:cNvPr id="0" name=""/>
        <dsp:cNvSpPr/>
      </dsp:nvSpPr>
      <dsp:spPr>
        <a:xfrm>
          <a:off x="350172" y="1709738"/>
          <a:ext cx="636677" cy="636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84358-4733-4501-A108-929C8C888BFC}">
      <dsp:nvSpPr>
        <dsp:cNvPr id="0" name=""/>
        <dsp:cNvSpPr/>
      </dsp:nvSpPr>
      <dsp:spPr>
        <a:xfrm>
          <a:off x="1337023" y="1449279"/>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Functions</a:t>
          </a:r>
        </a:p>
      </dsp:txBody>
      <dsp:txXfrm>
        <a:off x="1337023" y="1449279"/>
        <a:ext cx="4524066" cy="1157596"/>
      </dsp:txXfrm>
    </dsp:sp>
    <dsp:sp modelId="{D1C2F232-79D3-49CF-8619-F2A7ECB6BDCA}">
      <dsp:nvSpPr>
        <dsp:cNvPr id="0" name=""/>
        <dsp:cNvSpPr/>
      </dsp:nvSpPr>
      <dsp:spPr>
        <a:xfrm>
          <a:off x="0" y="2896274"/>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3C29D-D2C3-4886-A5BA-4D0F7CBF0592}">
      <dsp:nvSpPr>
        <dsp:cNvPr id="0" name=""/>
        <dsp:cNvSpPr/>
      </dsp:nvSpPr>
      <dsp:spPr>
        <a:xfrm>
          <a:off x="350172" y="3156733"/>
          <a:ext cx="636677" cy="636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7200F-00D2-4AB9-B775-CE06D34A01FF}">
      <dsp:nvSpPr>
        <dsp:cNvPr id="0" name=""/>
        <dsp:cNvSpPr/>
      </dsp:nvSpPr>
      <dsp:spPr>
        <a:xfrm>
          <a:off x="1337023" y="2896274"/>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Triggers</a:t>
          </a:r>
        </a:p>
      </dsp:txBody>
      <dsp:txXfrm>
        <a:off x="1337023" y="2896274"/>
        <a:ext cx="4524066" cy="1157596"/>
      </dsp:txXfrm>
    </dsp:sp>
    <dsp:sp modelId="{F710CADF-5409-456C-B3A9-64309C879673}">
      <dsp:nvSpPr>
        <dsp:cNvPr id="0" name=""/>
        <dsp:cNvSpPr/>
      </dsp:nvSpPr>
      <dsp:spPr>
        <a:xfrm>
          <a:off x="0" y="4343269"/>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B541E-6C2A-4FF4-B99D-7EA56DF0E694}">
      <dsp:nvSpPr>
        <dsp:cNvPr id="0" name=""/>
        <dsp:cNvSpPr/>
      </dsp:nvSpPr>
      <dsp:spPr>
        <a:xfrm>
          <a:off x="350172" y="4603728"/>
          <a:ext cx="636677" cy="636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7EEFE0-E72E-47F7-B4CA-AD9C941C4300}">
      <dsp:nvSpPr>
        <dsp:cNvPr id="0" name=""/>
        <dsp:cNvSpPr/>
      </dsp:nvSpPr>
      <dsp:spPr>
        <a:xfrm>
          <a:off x="1337023" y="4343269"/>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External Procedures</a:t>
          </a:r>
          <a:br>
            <a:rPr lang="en-US" sz="2200" kern="1200" dirty="0"/>
          </a:br>
          <a:endParaRPr lang="en-US" sz="2200" kern="1200" dirty="0"/>
        </a:p>
      </dsp:txBody>
      <dsp:txXfrm>
        <a:off x="1337023" y="4343269"/>
        <a:ext cx="4524066" cy="1157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E9D33-501C-4ED7-B38C-5D75FFF04B80}">
      <dsp:nvSpPr>
        <dsp:cNvPr id="0" name=""/>
        <dsp:cNvSpPr/>
      </dsp:nvSpPr>
      <dsp:spPr>
        <a:xfrm>
          <a:off x="0" y="2284"/>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E4DCD-41DA-4C53-959B-3B739572CE1D}">
      <dsp:nvSpPr>
        <dsp:cNvPr id="0" name=""/>
        <dsp:cNvSpPr/>
      </dsp:nvSpPr>
      <dsp:spPr>
        <a:xfrm>
          <a:off x="350172" y="262743"/>
          <a:ext cx="636677" cy="636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078D-452B-4D73-A559-11716058AE05}">
      <dsp:nvSpPr>
        <dsp:cNvPr id="0" name=""/>
        <dsp:cNvSpPr/>
      </dsp:nvSpPr>
      <dsp:spPr>
        <a:xfrm>
          <a:off x="1337023" y="2284"/>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Views</a:t>
          </a:r>
        </a:p>
      </dsp:txBody>
      <dsp:txXfrm>
        <a:off x="1337023" y="2284"/>
        <a:ext cx="4524066" cy="1157596"/>
      </dsp:txXfrm>
    </dsp:sp>
    <dsp:sp modelId="{389C4E63-82EE-4629-8366-414AEEBA6ED2}">
      <dsp:nvSpPr>
        <dsp:cNvPr id="0" name=""/>
        <dsp:cNvSpPr/>
      </dsp:nvSpPr>
      <dsp:spPr>
        <a:xfrm>
          <a:off x="0" y="1439752"/>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BA59C-C722-4388-A86C-B6E350EFEBCB}">
      <dsp:nvSpPr>
        <dsp:cNvPr id="0" name=""/>
        <dsp:cNvSpPr/>
      </dsp:nvSpPr>
      <dsp:spPr>
        <a:xfrm>
          <a:off x="350172" y="1709738"/>
          <a:ext cx="636677" cy="636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84358-4733-4501-A108-929C8C888BFC}">
      <dsp:nvSpPr>
        <dsp:cNvPr id="0" name=""/>
        <dsp:cNvSpPr/>
      </dsp:nvSpPr>
      <dsp:spPr>
        <a:xfrm>
          <a:off x="1337023" y="1449279"/>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a:t>Sequences</a:t>
          </a:r>
        </a:p>
      </dsp:txBody>
      <dsp:txXfrm>
        <a:off x="1337023" y="1449279"/>
        <a:ext cx="4524066" cy="1157596"/>
      </dsp:txXfrm>
    </dsp:sp>
    <dsp:sp modelId="{D1C2F232-79D3-49CF-8619-F2A7ECB6BDCA}">
      <dsp:nvSpPr>
        <dsp:cNvPr id="0" name=""/>
        <dsp:cNvSpPr/>
      </dsp:nvSpPr>
      <dsp:spPr>
        <a:xfrm>
          <a:off x="0" y="2896274"/>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3C29D-D2C3-4886-A5BA-4D0F7CBF0592}">
      <dsp:nvSpPr>
        <dsp:cNvPr id="0" name=""/>
        <dsp:cNvSpPr/>
      </dsp:nvSpPr>
      <dsp:spPr>
        <a:xfrm>
          <a:off x="350172" y="3156733"/>
          <a:ext cx="636677" cy="636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7200F-00D2-4AB9-B775-CE06D34A01FF}">
      <dsp:nvSpPr>
        <dsp:cNvPr id="0" name=""/>
        <dsp:cNvSpPr/>
      </dsp:nvSpPr>
      <dsp:spPr>
        <a:xfrm>
          <a:off x="1337023" y="2896274"/>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a:t>Synonyms</a:t>
          </a:r>
        </a:p>
      </dsp:txBody>
      <dsp:txXfrm>
        <a:off x="1337023" y="2896274"/>
        <a:ext cx="4524066" cy="1157596"/>
      </dsp:txXfrm>
    </dsp:sp>
    <dsp:sp modelId="{F710CADF-5409-456C-B3A9-64309C879673}">
      <dsp:nvSpPr>
        <dsp:cNvPr id="0" name=""/>
        <dsp:cNvSpPr/>
      </dsp:nvSpPr>
      <dsp:spPr>
        <a:xfrm>
          <a:off x="0" y="4343269"/>
          <a:ext cx="5861090" cy="1157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B541E-6C2A-4FF4-B99D-7EA56DF0E694}">
      <dsp:nvSpPr>
        <dsp:cNvPr id="0" name=""/>
        <dsp:cNvSpPr/>
      </dsp:nvSpPr>
      <dsp:spPr>
        <a:xfrm>
          <a:off x="350172" y="4603728"/>
          <a:ext cx="636677" cy="636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7EEFE0-E72E-47F7-B4CA-AD9C941C4300}">
      <dsp:nvSpPr>
        <dsp:cNvPr id="0" name=""/>
        <dsp:cNvSpPr/>
      </dsp:nvSpPr>
      <dsp:spPr>
        <a:xfrm>
          <a:off x="1337023" y="4343269"/>
          <a:ext cx="4524066" cy="115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12" tIns="122512" rIns="122512" bIns="122512" numCol="1" spcCol="1270" anchor="ctr" anchorCtr="0">
          <a:noAutofit/>
        </a:bodyPr>
        <a:lstStyle/>
        <a:p>
          <a:pPr marL="0" lvl="0" indent="0" algn="l" defTabSz="977900">
            <a:lnSpc>
              <a:spcPct val="90000"/>
            </a:lnSpc>
            <a:spcBef>
              <a:spcPct val="0"/>
            </a:spcBef>
            <a:spcAft>
              <a:spcPct val="35000"/>
            </a:spcAft>
            <a:buNone/>
          </a:pPr>
          <a:r>
            <a:rPr lang="en-US" sz="2200" kern="1200" dirty="0"/>
            <a:t>Indexes</a:t>
          </a:r>
          <a:br>
            <a:rPr lang="en-US" sz="2200" kern="1200" dirty="0"/>
          </a:br>
          <a:endParaRPr lang="en-US" sz="2200" kern="1200" dirty="0"/>
        </a:p>
      </dsp:txBody>
      <dsp:txXfrm>
        <a:off x="1337023" y="4343269"/>
        <a:ext cx="4524066" cy="11575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4F121-4322-4FC9-A982-A771F82F24A2}" type="datetimeFigureOut">
              <a:rPr lang="en-ZA" smtClean="0"/>
              <a:t>2024/05/27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0CE5-3E8E-4E1C-A8DC-AB6D98D52F97}" type="slidenum">
              <a:rPr lang="en-ZA" smtClean="0"/>
              <a:t>‹#›</a:t>
            </a:fld>
            <a:endParaRPr lang="en-ZA"/>
          </a:p>
        </p:txBody>
      </p:sp>
    </p:spTree>
    <p:extLst>
      <p:ext uri="{BB962C8B-B14F-4D97-AF65-F5344CB8AC3E}">
        <p14:creationId xmlns:p14="http://schemas.microsoft.com/office/powerpoint/2010/main" val="391155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7D2E0CE5-3E8E-4E1C-A8DC-AB6D98D52F97}" type="slidenum">
              <a:rPr lang="en-ZA" smtClean="0"/>
              <a:t>1</a:t>
            </a:fld>
            <a:endParaRPr lang="en-ZA"/>
          </a:p>
        </p:txBody>
      </p:sp>
    </p:spTree>
    <p:extLst>
      <p:ext uri="{BB962C8B-B14F-4D97-AF65-F5344CB8AC3E}">
        <p14:creationId xmlns:p14="http://schemas.microsoft.com/office/powerpoint/2010/main" val="175065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4DBE8A69-C0E2-4404-B39F-7A5F22E08D03}" type="datetime1">
              <a:rPr lang="en-US" smtClean="0"/>
              <a:t>5/27/2024</a:t>
            </a:fld>
            <a:endParaRPr lang="en-US"/>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368051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4860EB1F-ACE2-4288-B004-831B36C39EF2}" type="datetime1">
              <a:rPr lang="en-US" smtClean="0"/>
              <a:t>5/27/2024</a:t>
            </a:fld>
            <a:endParaRPr lang="en-US"/>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342376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44C73B01-197A-46D1-A4B8-49302B430ED8}" type="datetime1">
              <a:rPr lang="en-US" smtClean="0"/>
              <a:t>5/27/2024</a:t>
            </a:fld>
            <a:endParaRPr lang="en-US"/>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188612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35122B0-2CC2-4234-96AA-79EA1E3FA85C}" type="datetime1">
              <a:rPr lang="en-US" smtClean="0"/>
              <a:t>5/27/2024</a:t>
            </a:fld>
            <a:endParaRPr lang="en-US"/>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151665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954AE6-0F10-404B-BB46-DAF79B19912B}" type="datetime1">
              <a:rPr lang="en-US" smtClean="0"/>
              <a:t>5/27/2024</a:t>
            </a:fld>
            <a:endParaRPr lang="en-US"/>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416414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56DC7EED-FCCC-4864-B663-1B89E5B6076A}" type="datetime1">
              <a:rPr lang="en-US" smtClean="0"/>
              <a:t>5/27/2024</a:t>
            </a:fld>
            <a:endParaRPr lang="en-US"/>
          </a:p>
        </p:txBody>
      </p:sp>
      <p:sp>
        <p:nvSpPr>
          <p:cNvPr id="6" name="Footer Placeholder 5"/>
          <p:cNvSpPr>
            <a:spLocks noGrp="1"/>
          </p:cNvSpPr>
          <p:nvPr>
            <p:ph type="ftr" sz="quarter" idx="11"/>
          </p:nvPr>
        </p:nvSpPr>
        <p:spPr/>
        <p:txBody>
          <a:bodyPr/>
          <a:lstStyle/>
          <a:p>
            <a:r>
              <a:rPr lang="en-ZA"/>
              <a:t>Advanced Database ADDB7311 : Simukai Musiyiwa</a:t>
            </a:r>
            <a:endParaRPr lang="en-US"/>
          </a:p>
        </p:txBody>
      </p:sp>
      <p:sp>
        <p:nvSpPr>
          <p:cNvPr id="7" name="Slide Number Placeholder 6"/>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3364799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2E9D8818-EA35-4588-8267-066BA0BD1323}" type="datetime1">
              <a:rPr lang="en-US" smtClean="0"/>
              <a:t>5/27/2024</a:t>
            </a:fld>
            <a:endParaRPr lang="en-US"/>
          </a:p>
        </p:txBody>
      </p:sp>
      <p:sp>
        <p:nvSpPr>
          <p:cNvPr id="8" name="Footer Placeholder 7"/>
          <p:cNvSpPr>
            <a:spLocks noGrp="1"/>
          </p:cNvSpPr>
          <p:nvPr>
            <p:ph type="ftr" sz="quarter" idx="11"/>
          </p:nvPr>
        </p:nvSpPr>
        <p:spPr/>
        <p:txBody>
          <a:bodyPr/>
          <a:lstStyle/>
          <a:p>
            <a:r>
              <a:rPr lang="en-ZA"/>
              <a:t>Advanced Database ADDB7311 : Simukai Musiyiwa</a:t>
            </a:r>
            <a:endParaRPr lang="en-US"/>
          </a:p>
        </p:txBody>
      </p:sp>
      <p:sp>
        <p:nvSpPr>
          <p:cNvPr id="9" name="Slide Number Placeholder 8"/>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107683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7BA619C5-9510-4C48-9446-23820A46DD4E}" type="datetime1">
              <a:rPr lang="en-US" smtClean="0"/>
              <a:t>5/27/2024</a:t>
            </a:fld>
            <a:endParaRPr lang="en-US"/>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194195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5565D-9A3C-4B98-8300-6FD82331A7F2}" type="datetime1">
              <a:rPr lang="en-US" smtClean="0"/>
              <a:t>5/27/2024</a:t>
            </a:fld>
            <a:endParaRPr lang="en-US"/>
          </a:p>
        </p:txBody>
      </p:sp>
      <p:sp>
        <p:nvSpPr>
          <p:cNvPr id="3" name="Footer Placeholder 2"/>
          <p:cNvSpPr>
            <a:spLocks noGrp="1"/>
          </p:cNvSpPr>
          <p:nvPr>
            <p:ph type="ftr" sz="quarter" idx="11"/>
          </p:nvPr>
        </p:nvSpPr>
        <p:spPr/>
        <p:txBody>
          <a:bodyPr/>
          <a:lstStyle/>
          <a:p>
            <a:r>
              <a:rPr lang="en-ZA"/>
              <a:t>Advanced Database ADDB7311 : Simukai Musiyiwa</a:t>
            </a:r>
            <a:endParaRPr lang="en-US"/>
          </a:p>
        </p:txBody>
      </p:sp>
      <p:sp>
        <p:nvSpPr>
          <p:cNvPr id="4" name="Slide Number Placeholder 3"/>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214517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D7280-A3BA-4704-8325-D2E6E6585865}" type="datetime1">
              <a:rPr lang="en-US" smtClean="0"/>
              <a:t>5/27/2024</a:t>
            </a:fld>
            <a:endParaRPr lang="en-US"/>
          </a:p>
        </p:txBody>
      </p:sp>
      <p:sp>
        <p:nvSpPr>
          <p:cNvPr id="6" name="Footer Placeholder 5"/>
          <p:cNvSpPr>
            <a:spLocks noGrp="1"/>
          </p:cNvSpPr>
          <p:nvPr>
            <p:ph type="ftr" sz="quarter" idx="11"/>
          </p:nvPr>
        </p:nvSpPr>
        <p:spPr/>
        <p:txBody>
          <a:bodyPr/>
          <a:lstStyle/>
          <a:p>
            <a:r>
              <a:rPr lang="en-ZA"/>
              <a:t>Advanced Database ADDB7311 : Simukai Musiyiwa</a:t>
            </a:r>
            <a:endParaRPr lang="en-US"/>
          </a:p>
        </p:txBody>
      </p:sp>
      <p:sp>
        <p:nvSpPr>
          <p:cNvPr id="7" name="Slide Number Placeholder 6"/>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374747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0F7314-9C58-48E3-B547-C2DBE77B3DC9}" type="datetime1">
              <a:rPr lang="en-US" smtClean="0"/>
              <a:t>5/27/2024</a:t>
            </a:fld>
            <a:endParaRPr lang="en-US"/>
          </a:p>
        </p:txBody>
      </p:sp>
      <p:sp>
        <p:nvSpPr>
          <p:cNvPr id="6" name="Footer Placeholder 5"/>
          <p:cNvSpPr>
            <a:spLocks noGrp="1"/>
          </p:cNvSpPr>
          <p:nvPr>
            <p:ph type="ftr" sz="quarter" idx="11"/>
          </p:nvPr>
        </p:nvSpPr>
        <p:spPr/>
        <p:txBody>
          <a:bodyPr/>
          <a:lstStyle/>
          <a:p>
            <a:r>
              <a:rPr lang="en-ZA"/>
              <a:t>Advanced Database ADDB7311 : Simukai Musiyiwa</a:t>
            </a:r>
            <a:endParaRPr lang="en-US"/>
          </a:p>
        </p:txBody>
      </p:sp>
      <p:sp>
        <p:nvSpPr>
          <p:cNvPr id="7" name="Slide Number Placeholder 6"/>
          <p:cNvSpPr>
            <a:spLocks noGrp="1"/>
          </p:cNvSpPr>
          <p:nvPr>
            <p:ph type="sldNum" sz="quarter" idx="12"/>
          </p:nvPr>
        </p:nvSpPr>
        <p:spPr/>
        <p:txBody>
          <a:bodyPr/>
          <a:lstStyle/>
          <a:p>
            <a:fld id="{C0B70FC8-7946-4E19-B6C9-6D6B17086E0B}" type="slidenum">
              <a:rPr lang="en-US" smtClean="0"/>
              <a:t>‹#›</a:t>
            </a:fld>
            <a:endParaRPr lang="en-US"/>
          </a:p>
        </p:txBody>
      </p:sp>
    </p:spTree>
    <p:extLst>
      <p:ext uri="{BB962C8B-B14F-4D97-AF65-F5344CB8AC3E}">
        <p14:creationId xmlns:p14="http://schemas.microsoft.com/office/powerpoint/2010/main" val="286814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1290-F4AE-42B7-B4C9-F3157B24D5E2}" type="datetime1">
              <a:rPr lang="en-US" smtClean="0"/>
              <a:t>5/27/2024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ZA"/>
              <a:t>Advanced Database ADDB7311 : Simukai Musiyiwa</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70FC8-7946-4E19-B6C9-6D6B17086E0B}" type="slidenum">
              <a:rPr lang="en-US" smtClean="0"/>
              <a:t>‹#›</a:t>
            </a:fld>
            <a:endParaRPr lang="en-US"/>
          </a:p>
        </p:txBody>
      </p:sp>
    </p:spTree>
    <p:extLst>
      <p:ext uri="{BB962C8B-B14F-4D97-AF65-F5344CB8AC3E}">
        <p14:creationId xmlns:p14="http://schemas.microsoft.com/office/powerpoint/2010/main" val="13347923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ihuXf6PySg4" TargetMode="External"/><Relationship Id="rId2" Type="http://schemas.openxmlformats.org/officeDocument/2006/relationships/hyperlink" Target="https://www.youtube.com/watch?v=xofpqdU3cD4" TargetMode="External"/><Relationship Id="rId1" Type="http://schemas.openxmlformats.org/officeDocument/2006/relationships/slideLayout" Target="../slideLayouts/slideLayout2.xml"/><Relationship Id="rId6" Type="http://schemas.openxmlformats.org/officeDocument/2006/relationships/hyperlink" Target="https://www.youtube.com/watch?v=QHYuuXPdQNM&amp;list=PL_c9BZzLwBRJ8f9-pSPbxSSG6lNgxQ4m9" TargetMode="External"/><Relationship Id="rId5" Type="http://schemas.openxmlformats.org/officeDocument/2006/relationships/hyperlink" Target="https://www.youtube.com/watch?v=ga8q90XFqDk" TargetMode="External"/><Relationship Id="rId4" Type="http://schemas.openxmlformats.org/officeDocument/2006/relationships/hyperlink" Target="https://www.youtube.com/watch?v=qDRZ_J2cdCc" TargetMode="External"/></Relationships>
</file>

<file path=ppt/slides/_rels/slide104.xml.rels><?xml version="1.0" encoding="UTF-8" standalone="yes"?>
<Relationships xmlns="http://schemas.openxmlformats.org/package/2006/relationships"><Relationship Id="rId2" Type="http://schemas.openxmlformats.org/officeDocument/2006/relationships/hyperlink" Target="https://www.techonthenet.com/oracle/"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Downloads/sql-cheat-sheet.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74587" y="2144158"/>
            <a:ext cx="4805996" cy="1297115"/>
          </a:xfrm>
        </p:spPr>
        <p:txBody>
          <a:bodyPr anchor="t">
            <a:normAutofit/>
          </a:bodyPr>
          <a:lstStyle/>
          <a:p>
            <a:pPr algn="l"/>
            <a:r>
              <a:rPr lang="en-US" sz="4000" b="1" dirty="0">
                <a:solidFill>
                  <a:schemeClr val="tx2"/>
                </a:solidFill>
                <a:effectLst>
                  <a:outerShdw blurRad="38100" dist="38100" dir="2700000" algn="tl">
                    <a:srgbClr val="000000">
                      <a:alpha val="43137"/>
                    </a:srgbClr>
                  </a:outerShdw>
                </a:effectLst>
              </a:rPr>
              <a:t>Advanced Databases</a:t>
            </a:r>
            <a:br>
              <a:rPr lang="en-US" sz="4000" b="1" dirty="0">
                <a:solidFill>
                  <a:schemeClr val="tx2"/>
                </a:solidFill>
                <a:effectLst>
                  <a:outerShdw blurRad="38100" dist="38100" dir="2700000" algn="tl">
                    <a:srgbClr val="000000">
                      <a:alpha val="43137"/>
                    </a:srgbClr>
                  </a:outerShdw>
                </a:effectLst>
              </a:rPr>
            </a:br>
            <a:r>
              <a:rPr lang="en-US" sz="4000" b="1" dirty="0">
                <a:solidFill>
                  <a:schemeClr val="tx2"/>
                </a:solidFill>
                <a:effectLst>
                  <a:outerShdw blurRad="38100" dist="38100" dir="2700000" algn="tl">
                    <a:srgbClr val="000000">
                      <a:alpha val="43137"/>
                    </a:srgbClr>
                  </a:outerShdw>
                </a:effectLst>
              </a:rPr>
              <a:t>ADDB6311</a:t>
            </a:r>
          </a:p>
        </p:txBody>
      </p:sp>
      <p:sp>
        <p:nvSpPr>
          <p:cNvPr id="3" name="Subtitle 2"/>
          <p:cNvSpPr>
            <a:spLocks noGrp="1"/>
          </p:cNvSpPr>
          <p:nvPr>
            <p:ph type="subTitle" idx="1"/>
          </p:nvPr>
        </p:nvSpPr>
        <p:spPr>
          <a:xfrm>
            <a:off x="6590966" y="3428999"/>
            <a:ext cx="4805691" cy="838831"/>
          </a:xfrm>
        </p:spPr>
        <p:txBody>
          <a:bodyPr anchor="b">
            <a:normAutofit/>
          </a:bodyPr>
          <a:lstStyle/>
          <a:p>
            <a:pPr algn="l"/>
            <a:r>
              <a:rPr lang="en-US" sz="1100" dirty="0">
                <a:solidFill>
                  <a:schemeClr val="tx2"/>
                </a:solidFill>
              </a:rPr>
              <a:t>Simukai Musiyiwa</a:t>
            </a:r>
          </a:p>
        </p:txBody>
      </p:sp>
      <p:pic>
        <p:nvPicPr>
          <p:cNvPr id="26" name="Graphic 25" descr="Database">
            <a:extLst>
              <a:ext uri="{FF2B5EF4-FFF2-40B4-BE49-F238E27FC236}">
                <a16:creationId xmlns:a16="http://schemas.microsoft.com/office/drawing/2014/main" id="{C6AAAA2C-F870-8F0F-560F-6184EA6E2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7" name="Freeform: Shape 1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p:cNvSpPr>
            <a:spLocks noGrp="1"/>
          </p:cNvSpPr>
          <p:nvPr>
            <p:ph type="ftr" sz="quarter" idx="11"/>
          </p:nvPr>
        </p:nvSpPr>
        <p:spPr>
          <a:xfrm>
            <a:off x="4038600" y="6356350"/>
            <a:ext cx="4114800" cy="365125"/>
          </a:xfrm>
        </p:spPr>
        <p:txBody>
          <a:bodyPr>
            <a:normAutofit/>
          </a:bodyPr>
          <a:lstStyle/>
          <a:p>
            <a:pPr>
              <a:spcAft>
                <a:spcPts val="600"/>
              </a:spcAft>
            </a:pPr>
            <a:r>
              <a:rPr lang="en-ZA"/>
              <a:t>Advanced Database ADDB7311 : Simukai Musiyiwa</a:t>
            </a:r>
            <a:endParaRPr lang="en-US"/>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C0B70FC8-7946-4E19-B6C9-6D6B17086E0B}" type="slidenum">
              <a:rPr lang="en-US" smtClean="0"/>
              <a:pPr>
                <a:spcAft>
                  <a:spcPts val="600"/>
                </a:spcAft>
              </a:pPr>
              <a:t>1</a:t>
            </a:fld>
            <a:endParaRPr lang="en-US"/>
          </a:p>
        </p:txBody>
      </p:sp>
    </p:spTree>
    <p:extLst>
      <p:ext uri="{BB962C8B-B14F-4D97-AF65-F5344CB8AC3E}">
        <p14:creationId xmlns:p14="http://schemas.microsoft.com/office/powerpoint/2010/main" val="258513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4835"/>
          </a:xfrm>
        </p:spPr>
        <p:txBody>
          <a:bodyPr/>
          <a:lstStyle/>
          <a:p>
            <a:r>
              <a:rPr lang="en-US" b="1" dirty="0">
                <a:effectLst>
                  <a:outerShdw blurRad="38100" dist="38100" dir="2700000" algn="tl">
                    <a:srgbClr val="000000">
                      <a:alpha val="43137"/>
                    </a:srgbClr>
                  </a:outerShdw>
                </a:effectLst>
              </a:rPr>
              <a:t>Database Tables and Normalization</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Rectangle 5"/>
          <p:cNvSpPr>
            <a:spLocks noGrp="1" noChangeArrowheads="1"/>
          </p:cNvSpPr>
          <p:nvPr>
            <p:ph idx="1"/>
          </p:nvPr>
        </p:nvSpPr>
        <p:spPr>
          <a:xfrm>
            <a:off x="527807" y="751834"/>
            <a:ext cx="11334226" cy="5604516"/>
          </a:xfrm>
        </p:spPr>
        <p:txBody>
          <a:bodyPr>
            <a:normAutofit fontScale="92500" lnSpcReduction="10000"/>
          </a:bodyPr>
          <a:lstStyle/>
          <a:p>
            <a:pPr marL="0" indent="0">
              <a:buNone/>
            </a:pPr>
            <a:r>
              <a:rPr lang="en-ZA" b="1" dirty="0"/>
              <a:t>Normalization Levels (Normal Forms):</a:t>
            </a:r>
          </a:p>
          <a:p>
            <a:r>
              <a:rPr lang="en-ZA" dirty="0">
                <a:solidFill>
                  <a:srgbClr val="FF0000"/>
                </a:solidFill>
                <a:effectLst>
                  <a:outerShdw blurRad="38100" dist="38100" dir="2700000" algn="tl">
                    <a:srgbClr val="000000">
                      <a:alpha val="43137"/>
                    </a:srgbClr>
                  </a:outerShdw>
                </a:effectLst>
              </a:rPr>
              <a:t>First Normal Form (1NF): </a:t>
            </a:r>
            <a:r>
              <a:rPr lang="en-ZA" dirty="0"/>
              <a:t>Eliminate repeating groups (e.g., multiple classes for a student).</a:t>
            </a:r>
          </a:p>
          <a:p>
            <a:r>
              <a:rPr lang="en-ZA" dirty="0">
                <a:solidFill>
                  <a:srgbClr val="FF0000"/>
                </a:solidFill>
                <a:effectLst>
                  <a:outerShdw blurRad="38100" dist="38100" dir="2700000" algn="tl">
                    <a:srgbClr val="000000">
                      <a:alpha val="43137"/>
                    </a:srgbClr>
                  </a:outerShdw>
                </a:effectLst>
              </a:rPr>
              <a:t>Second Normal Form (2NF): </a:t>
            </a:r>
            <a:r>
              <a:rPr lang="en-ZA" dirty="0"/>
              <a:t>Remove partial dependencies (attributes dependent on part of the primary key).</a:t>
            </a:r>
          </a:p>
          <a:p>
            <a:r>
              <a:rPr lang="en-ZA" dirty="0">
                <a:solidFill>
                  <a:srgbClr val="FF0000"/>
                </a:solidFill>
                <a:effectLst>
                  <a:outerShdw blurRad="38100" dist="38100" dir="2700000" algn="tl">
                    <a:srgbClr val="000000">
                      <a:alpha val="43137"/>
                    </a:srgbClr>
                  </a:outerShdw>
                </a:effectLst>
              </a:rPr>
              <a:t>Third Normal Form (3NF): </a:t>
            </a:r>
            <a:r>
              <a:rPr lang="en-ZA" dirty="0"/>
              <a:t>Eliminate transitive dependencies (attributes dependent on other non-key attributes).</a:t>
            </a:r>
          </a:p>
          <a:p>
            <a:pPr marL="0" indent="0">
              <a:buNone/>
            </a:pPr>
            <a:r>
              <a:rPr lang="en-ZA" b="1" dirty="0"/>
              <a:t>When to Denormalize:</a:t>
            </a:r>
          </a:p>
          <a:p>
            <a:r>
              <a:rPr lang="en-ZA" dirty="0"/>
              <a:t>Sometimes, for performance reasons, we intentionally denormalize (combine tables) while designing databases.</a:t>
            </a:r>
          </a:p>
          <a:p>
            <a:r>
              <a:rPr lang="en-ZA" dirty="0"/>
              <a:t>Denormalization is a trade-off between efficiency and data integrity.</a:t>
            </a:r>
          </a:p>
          <a:p>
            <a:r>
              <a:rPr lang="en-ZA" dirty="0"/>
              <a:t>Remember that normalization ensures a well-structured database, balancing efficiency and accuracy</a:t>
            </a:r>
            <a:endParaRPr lang="en-US" dirty="0"/>
          </a:p>
        </p:txBody>
      </p:sp>
      <p:sp>
        <p:nvSpPr>
          <p:cNvPr id="3" name="Slide Number Placeholder 2"/>
          <p:cNvSpPr>
            <a:spLocks noGrp="1"/>
          </p:cNvSpPr>
          <p:nvPr>
            <p:ph type="sldNum" sz="quarter" idx="12"/>
          </p:nvPr>
        </p:nvSpPr>
        <p:spPr/>
        <p:txBody>
          <a:bodyPr/>
          <a:lstStyle/>
          <a:p>
            <a:fld id="{C0B70FC8-7946-4E19-B6C9-6D6B17086E0B}" type="slidenum">
              <a:rPr lang="en-US" smtClean="0"/>
              <a:t>10</a:t>
            </a:fld>
            <a:endParaRPr lang="en-US"/>
          </a:p>
        </p:txBody>
      </p:sp>
    </p:spTree>
    <p:extLst>
      <p:ext uri="{BB962C8B-B14F-4D97-AF65-F5344CB8AC3E}">
        <p14:creationId xmlns:p14="http://schemas.microsoft.com/office/powerpoint/2010/main" val="39322939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4" y="150899"/>
            <a:ext cx="5117757"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External Procedures</a:t>
            </a:r>
          </a:p>
        </p:txBody>
      </p:sp>
      <p:sp>
        <p:nvSpPr>
          <p:cNvPr id="3" name="Content Placeholder 2"/>
          <p:cNvSpPr>
            <a:spLocks noGrp="1"/>
          </p:cNvSpPr>
          <p:nvPr>
            <p:ph idx="1"/>
          </p:nvPr>
        </p:nvSpPr>
        <p:spPr>
          <a:xfrm>
            <a:off x="191195" y="1180407"/>
            <a:ext cx="11853949" cy="5175943"/>
          </a:xfrm>
        </p:spPr>
        <p:txBody>
          <a:bodyPr>
            <a:normAutofit/>
          </a:bodyPr>
          <a:lstStyle/>
          <a:p>
            <a:r>
              <a:rPr lang="en-US" sz="2400" dirty="0"/>
              <a:t>An</a:t>
            </a:r>
            <a:r>
              <a:rPr lang="en-US" sz="2400" b="1" i="1" dirty="0">
                <a:solidFill>
                  <a:srgbClr val="FF0000"/>
                </a:solidFill>
                <a:effectLst>
                  <a:outerShdw blurRad="38100" dist="38100" dir="2700000" algn="tl">
                    <a:srgbClr val="000000">
                      <a:alpha val="43137"/>
                    </a:srgbClr>
                  </a:outerShdw>
                </a:effectLst>
              </a:rPr>
              <a:t> External Procedure </a:t>
            </a:r>
            <a:r>
              <a:rPr lang="en-US" sz="2400" dirty="0"/>
              <a:t>is a program written in a non-PL/SQL programming language and are also known as </a:t>
            </a:r>
            <a:r>
              <a:rPr lang="en-US" sz="2400" b="1" i="1" dirty="0">
                <a:solidFill>
                  <a:srgbClr val="FF0000"/>
                </a:solidFill>
                <a:effectLst>
                  <a:outerShdw blurRad="38100" dist="38100" dir="2700000" algn="tl">
                    <a:srgbClr val="000000">
                      <a:alpha val="43137"/>
                    </a:srgbClr>
                  </a:outerShdw>
                </a:effectLst>
              </a:rPr>
              <a:t>External Routines.</a:t>
            </a:r>
          </a:p>
          <a:p>
            <a:r>
              <a:rPr lang="en-US" sz="2400" dirty="0"/>
              <a:t>External programs are more frequently used in applications of computation purposes, and enable you to:</a:t>
            </a:r>
          </a:p>
          <a:p>
            <a:pPr marL="1371600" lvl="2" indent="-457200">
              <a:buFont typeface="+mj-lt"/>
              <a:buAutoNum type="arabicPeriod"/>
            </a:pPr>
            <a:r>
              <a:rPr lang="en-US" sz="2400" dirty="0"/>
              <a:t>Move computation-bound programs from the client to the server since it enables faster execution.</a:t>
            </a:r>
          </a:p>
          <a:p>
            <a:pPr marL="1371600" lvl="2" indent="-457200">
              <a:buFont typeface="+mj-lt"/>
              <a:buAutoNum type="arabicPeriod"/>
            </a:pPr>
            <a:r>
              <a:rPr lang="en-US" sz="2400" dirty="0"/>
              <a:t>Interface the database server with external systems and data sources.</a:t>
            </a:r>
          </a:p>
          <a:p>
            <a:pPr marL="1371600" lvl="2" indent="-457200">
              <a:buFont typeface="+mj-lt"/>
              <a:buAutoNum type="arabicPeriod"/>
            </a:pPr>
            <a:r>
              <a:rPr lang="en-US" sz="2400" dirty="0"/>
              <a:t>Extend the functionality of the database itself</a:t>
            </a:r>
          </a:p>
          <a:p>
            <a:pPr marL="457200" indent="-457200">
              <a:buFont typeface="+mj-lt"/>
              <a:buAutoNum type="arabicPeriod"/>
            </a:pP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778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380465"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Benefits of External Procedures</a:t>
            </a:r>
          </a:p>
        </p:txBody>
      </p:sp>
      <p:sp>
        <p:nvSpPr>
          <p:cNvPr id="3" name="Content Placeholder 2"/>
          <p:cNvSpPr>
            <a:spLocks noGrp="1"/>
          </p:cNvSpPr>
          <p:nvPr>
            <p:ph idx="1"/>
          </p:nvPr>
        </p:nvSpPr>
        <p:spPr>
          <a:xfrm>
            <a:off x="191195" y="1180407"/>
            <a:ext cx="11853949" cy="5175943"/>
          </a:xfrm>
        </p:spPr>
        <p:txBody>
          <a:bodyPr>
            <a:normAutofit/>
          </a:bodyPr>
          <a:lstStyle/>
          <a:p>
            <a:r>
              <a:rPr lang="en-US" sz="2400" dirty="0"/>
              <a:t>An</a:t>
            </a:r>
            <a:r>
              <a:rPr lang="en-US" sz="2400" b="1" i="1" dirty="0">
                <a:solidFill>
                  <a:srgbClr val="FF0000"/>
                </a:solidFill>
                <a:effectLst>
                  <a:outerShdw blurRad="38100" dist="38100" dir="2700000" algn="tl">
                    <a:srgbClr val="000000">
                      <a:alpha val="43137"/>
                    </a:srgbClr>
                  </a:outerShdw>
                </a:effectLst>
              </a:rPr>
              <a:t> External Procedure </a:t>
            </a:r>
            <a:r>
              <a:rPr lang="en-US" sz="2400" dirty="0"/>
              <a:t>is a program written in a non PL/SQL programming language and are also known as </a:t>
            </a:r>
            <a:r>
              <a:rPr lang="en-US" sz="2400" b="1" i="1" dirty="0">
                <a:solidFill>
                  <a:srgbClr val="FF0000"/>
                </a:solidFill>
                <a:effectLst>
                  <a:outerShdw blurRad="38100" dist="38100" dir="2700000" algn="tl">
                    <a:srgbClr val="000000">
                      <a:alpha val="43137"/>
                    </a:srgbClr>
                  </a:outerShdw>
                </a:effectLst>
              </a:rPr>
              <a:t>External Routines.</a:t>
            </a:r>
            <a:endParaRPr lang="en-US" sz="2400" dirty="0"/>
          </a:p>
          <a:p>
            <a:r>
              <a:rPr lang="en-US" sz="2400" dirty="0"/>
              <a:t>They are several benefits to using external procedures</a:t>
            </a:r>
          </a:p>
          <a:p>
            <a:pPr marL="0" indent="0">
              <a:buNone/>
            </a:pPr>
            <a:endParaRPr lang="en-US" sz="2400" dirty="0"/>
          </a:p>
          <a:p>
            <a:pPr marL="1371600" lvl="2" indent="-457200">
              <a:buFont typeface="+mj-lt"/>
              <a:buAutoNum type="arabicPeriod"/>
            </a:pPr>
            <a:r>
              <a:rPr lang="en-US" sz="2400" dirty="0"/>
              <a:t>Integration of strengths</a:t>
            </a:r>
          </a:p>
          <a:p>
            <a:pPr marL="1371600" lvl="2" indent="-457200">
              <a:buFont typeface="+mj-lt"/>
              <a:buAutoNum type="arabicPeriod"/>
            </a:pPr>
            <a:r>
              <a:rPr lang="en-US" sz="2400" dirty="0"/>
              <a:t>Reusability of client logic.</a:t>
            </a:r>
          </a:p>
          <a:p>
            <a:pPr marL="1371600" lvl="2" indent="-457200">
              <a:buFont typeface="+mj-lt"/>
              <a:buAutoNum type="arabicPeriod"/>
            </a:pPr>
            <a:r>
              <a:rPr lang="en-US" sz="2400" dirty="0"/>
              <a:t>Logical extensibility.</a:t>
            </a:r>
          </a:p>
          <a:p>
            <a:pPr marL="1371600" lvl="2" indent="-457200">
              <a:buFont typeface="+mj-lt"/>
              <a:buAutoNum type="arabicPeriod"/>
            </a:pPr>
            <a:r>
              <a:rPr lang="en-US" sz="2400" dirty="0"/>
              <a:t>Enhanced Performance</a:t>
            </a:r>
          </a:p>
          <a:p>
            <a:pPr marL="457200" indent="-457200">
              <a:buFont typeface="+mj-lt"/>
              <a:buAutoNum type="arabicPeriod"/>
            </a:pP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1505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9644000"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External Procedures Execution process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ounded Rectangle 7"/>
          <p:cNvSpPr/>
          <p:nvPr/>
        </p:nvSpPr>
        <p:spPr>
          <a:xfrm>
            <a:off x="2809702" y="1080538"/>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User invokes function</a:t>
            </a:r>
          </a:p>
        </p:txBody>
      </p:sp>
      <p:sp>
        <p:nvSpPr>
          <p:cNvPr id="9" name="Rounded Rectangle 8"/>
          <p:cNvSpPr/>
          <p:nvPr/>
        </p:nvSpPr>
        <p:spPr>
          <a:xfrm>
            <a:off x="2809702" y="1751892"/>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Server process executes the function</a:t>
            </a:r>
          </a:p>
        </p:txBody>
      </p:sp>
      <p:sp>
        <p:nvSpPr>
          <p:cNvPr id="10" name="Rounded Rectangle 9"/>
          <p:cNvSpPr/>
          <p:nvPr/>
        </p:nvSpPr>
        <p:spPr>
          <a:xfrm>
            <a:off x="2809700" y="2455564"/>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Server process looks for the alias directory</a:t>
            </a:r>
          </a:p>
        </p:txBody>
      </p:sp>
      <p:sp>
        <p:nvSpPr>
          <p:cNvPr id="11" name="Rounded Rectangle 10"/>
          <p:cNvSpPr/>
          <p:nvPr/>
        </p:nvSpPr>
        <p:spPr>
          <a:xfrm>
            <a:off x="2809699" y="3126918"/>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Server passes the request to the listener</a:t>
            </a:r>
          </a:p>
        </p:txBody>
      </p:sp>
      <p:sp>
        <p:nvSpPr>
          <p:cNvPr id="12" name="Rounded Rectangle 11"/>
          <p:cNvSpPr/>
          <p:nvPr/>
        </p:nvSpPr>
        <p:spPr>
          <a:xfrm>
            <a:off x="2809698" y="3786252"/>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Listener activates </a:t>
            </a:r>
            <a:r>
              <a:rPr lang="en-ZA" dirty="0" err="1"/>
              <a:t>extproc</a:t>
            </a:r>
            <a:r>
              <a:rPr lang="en-ZA" dirty="0"/>
              <a:t> process for the current session</a:t>
            </a:r>
          </a:p>
        </p:txBody>
      </p:sp>
      <p:sp>
        <p:nvSpPr>
          <p:cNvPr id="13" name="Rounded Rectangle 12"/>
          <p:cNvSpPr/>
          <p:nvPr/>
        </p:nvSpPr>
        <p:spPr>
          <a:xfrm>
            <a:off x="2809698" y="4482645"/>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Extproc process loads shared library</a:t>
            </a:r>
          </a:p>
        </p:txBody>
      </p:sp>
      <p:sp>
        <p:nvSpPr>
          <p:cNvPr id="14" name="Rounded Rectangle 13"/>
          <p:cNvSpPr/>
          <p:nvPr/>
        </p:nvSpPr>
        <p:spPr>
          <a:xfrm>
            <a:off x="2809698" y="5173298"/>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err="1"/>
              <a:t>Extproc</a:t>
            </a:r>
            <a:r>
              <a:rPr lang="en-ZA" dirty="0"/>
              <a:t> links server to external DLL and executes procedure</a:t>
            </a:r>
          </a:p>
        </p:txBody>
      </p:sp>
      <p:sp>
        <p:nvSpPr>
          <p:cNvPr id="15" name="Rounded Rectangle 14"/>
          <p:cNvSpPr/>
          <p:nvPr/>
        </p:nvSpPr>
        <p:spPr>
          <a:xfrm>
            <a:off x="2809698" y="5820612"/>
            <a:ext cx="6224847" cy="58189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ZA" dirty="0"/>
              <a:t>Data returned from the function is sent back</a:t>
            </a:r>
          </a:p>
        </p:txBody>
      </p:sp>
      <p:sp>
        <p:nvSpPr>
          <p:cNvPr id="3" name="Down Arrow 2"/>
          <p:cNvSpPr/>
          <p:nvPr/>
        </p:nvSpPr>
        <p:spPr>
          <a:xfrm>
            <a:off x="9471656" y="1126691"/>
            <a:ext cx="556952" cy="5117754"/>
          </a:xfrm>
          <a:prstGeom prst="downArrow">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ZA">
              <a:ln w="12700">
                <a:solidFill>
                  <a:schemeClr val="tx1"/>
                </a:solidFill>
              </a:ln>
            </a:endParaRPr>
          </a:p>
        </p:txBody>
      </p:sp>
    </p:spTree>
    <p:extLst>
      <p:ext uri="{BB962C8B-B14F-4D97-AF65-F5344CB8AC3E}">
        <p14:creationId xmlns:p14="http://schemas.microsoft.com/office/powerpoint/2010/main" val="1559769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US" sz="6100">
                <a:effectLst>
                  <a:outerShdw blurRad="38100" dist="38100" dir="2700000" algn="tl">
                    <a:srgbClr val="000000">
                      <a:alpha val="43137"/>
                    </a:srgbClr>
                  </a:outerShdw>
                </a:effectLst>
                <a:latin typeface="+mn-lt"/>
                <a:ea typeface="+mn-ea"/>
                <a:cs typeface="+mn-cs"/>
              </a:rPr>
              <a:t>YouTube Links </a:t>
            </a:r>
          </a:p>
        </p:txBody>
      </p:sp>
      <p:sp>
        <p:nvSpPr>
          <p:cNvPr id="4" name="Footer Placeholder 3"/>
          <p:cNvSpPr>
            <a:spLocks noGrp="1"/>
          </p:cNvSpPr>
          <p:nvPr>
            <p:ph type="ftr" sz="quarter" idx="11"/>
          </p:nvPr>
        </p:nvSpPr>
        <p:spPr>
          <a:xfrm>
            <a:off x="712479" y="6318946"/>
            <a:ext cx="5607882" cy="365125"/>
          </a:xfrm>
        </p:spPr>
        <p:txBody>
          <a:bodyPr anchor="t">
            <a:normAutofit/>
          </a:bodyPr>
          <a:lstStyle/>
          <a:p>
            <a:pPr marL="0" marR="0" lvl="0" indent="0" algn="l" defTabSz="914400" rtl="0" eaLnBrk="1" fontAlgn="auto" latinLnBrk="0" hangingPunct="1">
              <a:spcBef>
                <a:spcPts val="0"/>
              </a:spcBef>
              <a:spcAft>
                <a:spcPts val="600"/>
              </a:spcAft>
              <a:buClrTx/>
              <a:buSzTx/>
              <a:buFontTx/>
              <a:buNone/>
              <a:tabLst/>
              <a:defRPr/>
            </a:pPr>
            <a:r>
              <a:rPr kumimoji="0" lang="en-ZA" sz="115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rPr>
              <a:t>Advanced Database ADDB7311 : Simukai Musiyiwa</a:t>
            </a:r>
            <a:endParaRPr kumimoji="0" lang="en-US" sz="115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59" y="1648870"/>
            <a:ext cx="5952430" cy="3560260"/>
          </a:xfrm>
        </p:spPr>
        <p:txBody>
          <a:bodyPr anchor="ctr">
            <a:normAutofit/>
          </a:bodyPr>
          <a:lstStyle/>
          <a:p>
            <a:pPr marL="457200" indent="-457200">
              <a:lnSpc>
                <a:spcPct val="100000"/>
              </a:lnSpc>
              <a:buFont typeface="+mj-lt"/>
              <a:buAutoNum type="arabicPeriod"/>
            </a:pPr>
            <a:r>
              <a:rPr lang="en-ZA" sz="1600" dirty="0">
                <a:hlinkClick r:id="rId2">
                  <a:extLst>
                    <a:ext uri="{A12FA001-AC4F-418D-AE19-62706E023703}">
                      <ahyp:hlinkClr xmlns:ahyp="http://schemas.microsoft.com/office/drawing/2018/hyperlinkcolor" val="tx"/>
                    </a:ext>
                  </a:extLst>
                </a:hlinkClick>
              </a:rPr>
              <a:t>https://www.youtube.com/watch?v=xofpqdU3cD4</a:t>
            </a:r>
            <a:endParaRPr lang="en-ZA" sz="1600" dirty="0"/>
          </a:p>
          <a:p>
            <a:pPr marL="457200" indent="-457200">
              <a:lnSpc>
                <a:spcPct val="100000"/>
              </a:lnSpc>
              <a:buFont typeface="+mj-lt"/>
              <a:buAutoNum type="arabicPeriod"/>
            </a:pPr>
            <a:r>
              <a:rPr lang="en-ZA" sz="1600" dirty="0">
                <a:hlinkClick r:id="rId3">
                  <a:extLst>
                    <a:ext uri="{A12FA001-AC4F-418D-AE19-62706E023703}">
                      <ahyp:hlinkClr xmlns:ahyp="http://schemas.microsoft.com/office/drawing/2018/hyperlinkcolor" val="tx"/>
                    </a:ext>
                  </a:extLst>
                </a:hlinkClick>
              </a:rPr>
              <a:t>https://www.youtube.com/watch?v=ihuXf6PySg4</a:t>
            </a:r>
            <a:endParaRPr lang="en-ZA" sz="1600" dirty="0"/>
          </a:p>
          <a:p>
            <a:pPr marL="457200" indent="-457200">
              <a:lnSpc>
                <a:spcPct val="100000"/>
              </a:lnSpc>
              <a:buFont typeface="+mj-lt"/>
              <a:buAutoNum type="arabicPeriod"/>
            </a:pPr>
            <a:r>
              <a:rPr lang="en-ZA" sz="1600" dirty="0">
                <a:hlinkClick r:id="rId4">
                  <a:extLst>
                    <a:ext uri="{A12FA001-AC4F-418D-AE19-62706E023703}">
                      <ahyp:hlinkClr xmlns:ahyp="http://schemas.microsoft.com/office/drawing/2018/hyperlinkcolor" val="tx"/>
                    </a:ext>
                  </a:extLst>
                </a:hlinkClick>
              </a:rPr>
              <a:t>https://www.youtube.com/watch?v=qDRZ_J2cdCc</a:t>
            </a:r>
            <a:endParaRPr lang="en-ZA" sz="1600" dirty="0"/>
          </a:p>
          <a:p>
            <a:pPr marL="457200" indent="-457200">
              <a:lnSpc>
                <a:spcPct val="100000"/>
              </a:lnSpc>
              <a:buFont typeface="+mj-lt"/>
              <a:buAutoNum type="arabicPeriod"/>
            </a:pPr>
            <a:r>
              <a:rPr lang="en-ZA" sz="1600" dirty="0">
                <a:hlinkClick r:id="rId5">
                  <a:extLst>
                    <a:ext uri="{A12FA001-AC4F-418D-AE19-62706E023703}">
                      <ahyp:hlinkClr xmlns:ahyp="http://schemas.microsoft.com/office/drawing/2018/hyperlinkcolor" val="tx"/>
                    </a:ext>
                  </a:extLst>
                </a:hlinkClick>
              </a:rPr>
              <a:t>https://www.youtube.com/watch?v=ga8q90XFqDk</a:t>
            </a:r>
            <a:endParaRPr lang="en-ZA" sz="1600" dirty="0"/>
          </a:p>
          <a:p>
            <a:pPr marL="457200" indent="-457200">
              <a:buFont typeface="+mj-lt"/>
              <a:buAutoNum type="arabicPeriod"/>
            </a:pPr>
            <a:r>
              <a:rPr lang="en-ZA" sz="1600" dirty="0">
                <a:hlinkClick r:id="rId6"/>
              </a:rPr>
              <a:t>Oracle SQL Tutorial 1 - Intro to Oracle Database (youtube.com)</a:t>
            </a:r>
            <a:endParaRPr lang="en-US" sz="2400" dirty="0"/>
          </a:p>
        </p:txBody>
      </p:sp>
      <p:sp>
        <p:nvSpPr>
          <p:cNvPr id="6" name="Slide Number Placeholder 5"/>
          <p:cNvSpPr>
            <a:spLocks noGrp="1"/>
          </p:cNvSpPr>
          <p:nvPr>
            <p:ph type="sldNum" sz="quarter" idx="12"/>
          </p:nvPr>
        </p:nvSpPr>
        <p:spPr>
          <a:xfrm>
            <a:off x="9683496" y="4892040"/>
            <a:ext cx="1673352" cy="1005840"/>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C0B70FC8-7946-4E19-B6C9-6D6B17086E0B}" type="slidenum">
              <a:rPr kumimoji="0" lang="en-US" sz="66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103</a:t>
            </a:fld>
            <a:endParaRPr kumimoji="0" lang="en-US" sz="6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103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References </a:t>
            </a:r>
          </a:p>
        </p:txBody>
      </p:sp>
      <p:sp>
        <p:nvSpPr>
          <p:cNvPr id="3" name="Content Placeholder 2"/>
          <p:cNvSpPr>
            <a:spLocks noGrp="1"/>
          </p:cNvSpPr>
          <p:nvPr>
            <p:ph idx="1"/>
          </p:nvPr>
        </p:nvSpPr>
        <p:spPr>
          <a:xfrm>
            <a:off x="191195" y="1180407"/>
            <a:ext cx="11853949" cy="5175943"/>
          </a:xfrm>
        </p:spPr>
        <p:txBody>
          <a:bodyPr>
            <a:normAutofit/>
          </a:bodyPr>
          <a:lstStyle/>
          <a:p>
            <a:pPr marL="457200" indent="-457200">
              <a:buFont typeface="+mj-lt"/>
              <a:buAutoNum type="arabicPeriod"/>
            </a:pPr>
            <a:r>
              <a:rPr lang="en-US" sz="2400" dirty="0"/>
              <a:t>Masterskill: Oracle Database 11g – Anitha R</a:t>
            </a:r>
          </a:p>
          <a:p>
            <a:pPr marL="457200" indent="-457200">
              <a:buFont typeface="+mj-lt"/>
              <a:buAutoNum type="arabicPeriod"/>
            </a:pPr>
            <a:r>
              <a:rPr lang="en-ZA" sz="2400" dirty="0">
                <a:hlinkClick r:id="rId2"/>
              </a:rPr>
              <a:t>https://www.techonthenet.com/oracle/</a:t>
            </a: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970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9350432"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981" y="447675"/>
            <a:ext cx="5377138" cy="5663675"/>
          </a:xfrm>
          <a:prstGeom prst="rect">
            <a:avLst/>
          </a:prstGeom>
        </p:spPr>
      </p:pic>
    </p:spTree>
    <p:extLst>
      <p:ext uri="{BB962C8B-B14F-4D97-AF65-F5344CB8AC3E}">
        <p14:creationId xmlns:p14="http://schemas.microsoft.com/office/powerpoint/2010/main" val="147769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b="1" dirty="0">
                <a:effectLst>
                  <a:outerShdw blurRad="38100" dist="38100" dir="2700000" algn="tl">
                    <a:srgbClr val="000000">
                      <a:alpha val="43137"/>
                    </a:srgbClr>
                  </a:outerShdw>
                </a:effectLst>
              </a:rPr>
              <a:t>Summary of DBMS benefits</a:t>
            </a:r>
          </a:p>
        </p:txBody>
      </p:sp>
      <p:sp>
        <p:nvSpPr>
          <p:cNvPr id="7171" name="Rectangle 3"/>
          <p:cNvSpPr>
            <a:spLocks noGrp="1" noChangeArrowheads="1"/>
          </p:cNvSpPr>
          <p:nvPr>
            <p:ph idx="1"/>
          </p:nvPr>
        </p:nvSpPr>
        <p:spPr/>
        <p:txBody>
          <a:bodyPr>
            <a:normAutofit/>
          </a:bodyPr>
          <a:lstStyle/>
          <a:p>
            <a:pPr>
              <a:lnSpc>
                <a:spcPct val="90000"/>
              </a:lnSpc>
            </a:pPr>
            <a:r>
              <a:rPr lang="en-US" dirty="0"/>
              <a:t>Reduced data redundancy and inconsistency</a:t>
            </a:r>
          </a:p>
          <a:p>
            <a:pPr>
              <a:lnSpc>
                <a:spcPct val="90000"/>
              </a:lnSpc>
            </a:pPr>
            <a:r>
              <a:rPr lang="en-US" dirty="0"/>
              <a:t>Enhanced data integrity</a:t>
            </a:r>
          </a:p>
          <a:p>
            <a:pPr>
              <a:lnSpc>
                <a:spcPct val="90000"/>
              </a:lnSpc>
            </a:pPr>
            <a:r>
              <a:rPr lang="en-US" dirty="0"/>
              <a:t>Application-data independence</a:t>
            </a:r>
          </a:p>
          <a:p>
            <a:pPr>
              <a:lnSpc>
                <a:spcPct val="90000"/>
              </a:lnSpc>
            </a:pPr>
            <a:r>
              <a:rPr lang="en-US" dirty="0"/>
              <a:t>Improved security</a:t>
            </a:r>
          </a:p>
          <a:p>
            <a:pPr>
              <a:lnSpc>
                <a:spcPct val="90000"/>
              </a:lnSpc>
            </a:pPr>
            <a:r>
              <a:rPr lang="en-US" dirty="0"/>
              <a:t>Reduced application development and maintenance costs</a:t>
            </a:r>
          </a:p>
          <a:p>
            <a:pPr>
              <a:lnSpc>
                <a:spcPct val="90000"/>
              </a:lnSpc>
            </a:pPr>
            <a:r>
              <a:rPr lang="en-US" dirty="0"/>
              <a:t>Improved flexibility of information systems</a:t>
            </a:r>
          </a:p>
          <a:p>
            <a:pPr>
              <a:lnSpc>
                <a:spcPct val="90000"/>
              </a:lnSpc>
            </a:pPr>
            <a:r>
              <a:rPr lang="en-US" dirty="0"/>
              <a:t>Increased access and availability of data and information</a:t>
            </a:r>
          </a:p>
        </p:txBody>
      </p:sp>
      <p:sp>
        <p:nvSpPr>
          <p:cNvPr id="2" name="Footer Placeholder 1"/>
          <p:cNvSpPr>
            <a:spLocks noGrp="1"/>
          </p:cNvSpPr>
          <p:nvPr>
            <p:ph type="ftr" sz="quarter" idx="11"/>
          </p:nvPr>
        </p:nvSpPr>
        <p:spPr/>
        <p:txBody>
          <a:bodyPr/>
          <a:lstStyle/>
          <a:p>
            <a:r>
              <a:rPr lang="en-ZA"/>
              <a:t>Advanced Database ADDB7311 : Simukai Musiyiwa</a:t>
            </a:r>
            <a:endParaRPr lang="en-US"/>
          </a:p>
        </p:txBody>
      </p:sp>
      <p:sp>
        <p:nvSpPr>
          <p:cNvPr id="3" name="Slide Number Placeholder 2"/>
          <p:cNvSpPr>
            <a:spLocks noGrp="1"/>
          </p:cNvSpPr>
          <p:nvPr>
            <p:ph type="sldNum" sz="quarter" idx="12"/>
          </p:nvPr>
        </p:nvSpPr>
        <p:spPr/>
        <p:txBody>
          <a:bodyPr/>
          <a:lstStyle/>
          <a:p>
            <a:fld id="{C0B70FC8-7946-4E19-B6C9-6D6B17086E0B}" type="slidenum">
              <a:rPr lang="en-US" smtClean="0"/>
              <a:t>11</a:t>
            </a:fld>
            <a:endParaRPr lang="en-US"/>
          </a:p>
        </p:txBody>
      </p:sp>
    </p:spTree>
    <p:extLst>
      <p:ext uri="{BB962C8B-B14F-4D97-AF65-F5344CB8AC3E}">
        <p14:creationId xmlns:p14="http://schemas.microsoft.com/office/powerpoint/2010/main" val="16443566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b="1" dirty="0">
                <a:solidFill>
                  <a:srgbClr val="FFFFFF"/>
                </a:solidFill>
                <a:effectLst>
                  <a:outerShdw blurRad="38100" dist="38100" dir="2700000" algn="tl">
                    <a:srgbClr val="000000">
                      <a:alpha val="43137"/>
                    </a:srgbClr>
                  </a:outerShdw>
                </a:effectLst>
              </a:rPr>
              <a:t>Database Models and Architecture</a:t>
            </a:r>
          </a:p>
        </p:txBody>
      </p:sp>
      <p:sp>
        <p:nvSpPr>
          <p:cNvPr id="4" name="Footer Placeholder 3"/>
          <p:cNvSpPr>
            <a:spLocks noGrp="1"/>
          </p:cNvSpPr>
          <p:nvPr>
            <p:ph type="ftr" sz="quarter" idx="11"/>
          </p:nvPr>
        </p:nvSpPr>
        <p:spPr>
          <a:xfrm rot="5400000">
            <a:off x="-1836201" y="1971094"/>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Calibri" panose="020F0502020204030204"/>
                <a:ea typeface="+mn-ea"/>
                <a:cs typeface="+mn-cs"/>
              </a:rPr>
              <a:t>Advanced Database ADDB7311 : Simukai Musiyiwa</a:t>
            </a:r>
          </a:p>
        </p:txBody>
      </p:sp>
      <p:pic>
        <p:nvPicPr>
          <p:cNvPr id="8" name="Picture 7" descr="Top view of cubes connected with black lines">
            <a:extLst>
              <a:ext uri="{FF2B5EF4-FFF2-40B4-BE49-F238E27FC236}">
                <a16:creationId xmlns:a16="http://schemas.microsoft.com/office/drawing/2014/main" id="{830C9174-9903-E552-C654-820C6272460F}"/>
              </a:ext>
            </a:extLst>
          </p:cNvPr>
          <p:cNvPicPr>
            <a:picLocks noChangeAspect="1"/>
          </p:cNvPicPr>
          <p:nvPr/>
        </p:nvPicPr>
        <p:blipFill rotWithShape="1">
          <a:blip r:embed="rId2"/>
          <a:srcRect l="32543" r="22621"/>
          <a:stretch/>
        </p:blipFill>
        <p:spPr>
          <a:xfrm>
            <a:off x="8104092" y="10"/>
            <a:ext cx="4099858" cy="6857990"/>
          </a:xfrm>
          <a:prstGeom prst="rect">
            <a:avLst/>
          </a:prstGeom>
        </p:spPr>
      </p:pic>
      <p:sp>
        <p:nvSpPr>
          <p:cNvPr id="5" name="Slide Number Placeholder 4"/>
          <p:cNvSpPr>
            <a:spLocks noGrp="1"/>
          </p:cNvSpPr>
          <p:nvPr>
            <p:ph type="sldNum" sz="quarter" idx="12"/>
          </p:nvPr>
        </p:nvSpPr>
        <p:spPr>
          <a:xfrm>
            <a:off x="11704320" y="6455664"/>
            <a:ext cx="448056" cy="365760"/>
          </a:xfrm>
        </p:spPr>
        <p:txBody>
          <a:bodyPr vert="horz" lIns="91440" tIns="45720" rIns="91440" bIns="45720" rtlCol="0" anchor="ctr">
            <a:normAutofit/>
          </a:bodyPr>
          <a:lstStyle/>
          <a:p>
            <a:pPr>
              <a:spcAft>
                <a:spcPts val="600"/>
              </a:spcAft>
              <a:defRPr/>
            </a:pPr>
            <a:fld id="{C0B70FC8-7946-4E19-B6C9-6D6B17086E0B}" type="slidenum">
              <a:rPr lang="en-US" sz="1100">
                <a:solidFill>
                  <a:srgbClr val="FFFFFF"/>
                </a:solidFill>
                <a:latin typeface="Calibri" panose="020F0502020204030204"/>
              </a:rPr>
              <a:pPr>
                <a:spcAft>
                  <a:spcPts val="600"/>
                </a:spcAft>
                <a:defRPr/>
              </a:pPr>
              <a:t>12</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114774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80011" y="1576244"/>
            <a:ext cx="10999124" cy="4780106"/>
          </a:xfrm>
        </p:spPr>
        <p:txBody>
          <a:bodyPr/>
          <a:lstStyle/>
          <a:p>
            <a:pPr marL="0" lvl="1" indent="0" algn="just">
              <a:spcBef>
                <a:spcPts val="1000"/>
              </a:spcBef>
              <a:buNone/>
            </a:pPr>
            <a:r>
              <a:rPr lang="en-US" sz="2800" dirty="0"/>
              <a:t>A database model is a theory of specification describing how a database is structured and used, usually graphical, of complex real-world data structures</a:t>
            </a:r>
          </a:p>
          <a:p>
            <a:pPr marL="0" lvl="1" indent="0">
              <a:spcBef>
                <a:spcPts val="1000"/>
              </a:spcBef>
              <a:buNone/>
            </a:pPr>
            <a:endParaRPr lang="en-US" sz="100" dirty="0"/>
          </a:p>
          <a:p>
            <a:r>
              <a:rPr lang="en-US" i="1" dirty="0">
                <a:solidFill>
                  <a:srgbClr val="FF0000"/>
                </a:solidFill>
                <a:effectLst>
                  <a:outerShdw blurRad="38100" dist="38100" dir="2700000" algn="tl">
                    <a:srgbClr val="000000">
                      <a:alpha val="43137"/>
                    </a:srgbClr>
                  </a:outerShdw>
                </a:effectLst>
              </a:rPr>
              <a:t>Flat File </a:t>
            </a:r>
            <a:r>
              <a:rPr lang="en-US" i="1" dirty="0"/>
              <a:t>– </a:t>
            </a:r>
            <a:r>
              <a:rPr lang="en-US" dirty="0"/>
              <a:t>Two-dimensional flat file.</a:t>
            </a:r>
          </a:p>
          <a:p>
            <a:r>
              <a:rPr lang="en-US" i="1" dirty="0">
                <a:solidFill>
                  <a:srgbClr val="FF0000"/>
                </a:solidFill>
                <a:effectLst>
                  <a:outerShdw blurRad="38100" dist="38100" dir="2700000" algn="tl">
                    <a:srgbClr val="000000">
                      <a:alpha val="43137"/>
                    </a:srgbClr>
                  </a:outerShdw>
                </a:effectLst>
              </a:rPr>
              <a:t>Hierarchical </a:t>
            </a:r>
            <a:r>
              <a:rPr lang="en-US" dirty="0"/>
              <a:t>– tree-like structure, parent child relationships.</a:t>
            </a:r>
          </a:p>
          <a:p>
            <a:r>
              <a:rPr lang="en-US" i="1" dirty="0">
                <a:solidFill>
                  <a:srgbClr val="FF0000"/>
                </a:solidFill>
                <a:effectLst>
                  <a:outerShdw blurRad="38100" dist="38100" dir="2700000" algn="tl">
                    <a:srgbClr val="000000">
                      <a:alpha val="43137"/>
                    </a:srgbClr>
                  </a:outerShdw>
                </a:effectLst>
              </a:rPr>
              <a:t>Network </a:t>
            </a:r>
            <a:r>
              <a:rPr lang="en-US" dirty="0"/>
              <a:t>– schema and subschema view of database.</a:t>
            </a:r>
          </a:p>
          <a:p>
            <a:r>
              <a:rPr lang="en-US" i="1" dirty="0">
                <a:solidFill>
                  <a:srgbClr val="FF0000"/>
                </a:solidFill>
                <a:effectLst>
                  <a:outerShdw blurRad="38100" dist="38100" dir="2700000" algn="tl">
                    <a:srgbClr val="000000">
                      <a:alpha val="43137"/>
                    </a:srgbClr>
                  </a:outerShdw>
                </a:effectLst>
              </a:rPr>
              <a:t>Relational </a:t>
            </a:r>
            <a:r>
              <a:rPr lang="en-US" dirty="0"/>
              <a:t>– related tables through common columns.</a:t>
            </a:r>
          </a:p>
          <a:p>
            <a:r>
              <a:rPr lang="en-US" i="1" dirty="0">
                <a:solidFill>
                  <a:srgbClr val="FF0000"/>
                </a:solidFill>
                <a:effectLst>
                  <a:outerShdw blurRad="38100" dist="38100" dir="2700000" algn="tl">
                    <a:srgbClr val="000000">
                      <a:alpha val="43137"/>
                    </a:srgbClr>
                  </a:outerShdw>
                </a:effectLst>
              </a:rPr>
              <a:t>Star </a:t>
            </a:r>
            <a:r>
              <a:rPr lang="en-US" dirty="0"/>
              <a:t>– fact and dimension tables, star schema.</a:t>
            </a:r>
          </a:p>
          <a:p>
            <a:r>
              <a:rPr lang="en-US" i="1" dirty="0">
                <a:solidFill>
                  <a:srgbClr val="FF0000"/>
                </a:solidFill>
                <a:effectLst>
                  <a:outerShdw blurRad="38100" dist="38100" dir="2700000" algn="tl">
                    <a:srgbClr val="000000">
                      <a:alpha val="43137"/>
                    </a:srgbClr>
                  </a:outerShdw>
                </a:effectLst>
              </a:rPr>
              <a:t>Object- Oriented </a:t>
            </a:r>
            <a:r>
              <a:rPr lang="en-US" dirty="0"/>
              <a:t>– object-oriented programming.</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13</a:t>
            </a:fld>
            <a:endParaRPr lang="en-US"/>
          </a:p>
        </p:txBody>
      </p:sp>
    </p:spTree>
    <p:extLst>
      <p:ext uri="{BB962C8B-B14F-4D97-AF65-F5344CB8AC3E}">
        <p14:creationId xmlns:p14="http://schemas.microsoft.com/office/powerpoint/2010/main" val="23204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 Basic Building Blocks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sz="2600" i="1" dirty="0">
                <a:solidFill>
                  <a:srgbClr val="FF0000"/>
                </a:solidFill>
                <a:effectLst>
                  <a:outerShdw blurRad="38100" dist="38100" dir="2700000" algn="tl">
                    <a:srgbClr val="000000">
                      <a:alpha val="43137"/>
                    </a:srgbClr>
                  </a:outerShdw>
                </a:effectLst>
              </a:rPr>
              <a:t>Entity </a:t>
            </a:r>
            <a:r>
              <a:rPr lang="en-US" sz="2600" dirty="0"/>
              <a:t>- anything about which data are to be collected and stored</a:t>
            </a:r>
          </a:p>
          <a:p>
            <a:r>
              <a:rPr lang="en-US" sz="2600" i="1" dirty="0">
                <a:solidFill>
                  <a:srgbClr val="FF0000"/>
                </a:solidFill>
                <a:effectLst>
                  <a:outerShdw blurRad="38100" dist="38100" dir="2700000" algn="tl">
                    <a:srgbClr val="000000">
                      <a:alpha val="43137"/>
                    </a:srgbClr>
                  </a:outerShdw>
                </a:effectLst>
              </a:rPr>
              <a:t>Attribute</a:t>
            </a:r>
            <a:r>
              <a:rPr lang="en-US" sz="2600" dirty="0"/>
              <a:t> - a characteristic of an entity</a:t>
            </a:r>
          </a:p>
          <a:p>
            <a:r>
              <a:rPr lang="en-US" sz="2600" i="1" dirty="0">
                <a:solidFill>
                  <a:srgbClr val="FF0000"/>
                </a:solidFill>
                <a:effectLst>
                  <a:outerShdw blurRad="38100" dist="38100" dir="2700000" algn="tl">
                    <a:srgbClr val="000000">
                      <a:alpha val="43137"/>
                    </a:srgbClr>
                  </a:outerShdw>
                </a:effectLst>
              </a:rPr>
              <a:t>Relationship</a:t>
            </a:r>
            <a:r>
              <a:rPr lang="en-US" sz="2600" dirty="0"/>
              <a:t> - describes an association among entities</a:t>
            </a:r>
          </a:p>
          <a:p>
            <a:pPr lvl="1"/>
            <a:r>
              <a:rPr lang="en-US" dirty="0"/>
              <a:t>One-to-many (1:*) relationship </a:t>
            </a:r>
          </a:p>
          <a:p>
            <a:pPr lvl="1"/>
            <a:r>
              <a:rPr lang="en-US" dirty="0"/>
              <a:t>Many-to-many (*:*) relationship</a:t>
            </a:r>
          </a:p>
          <a:p>
            <a:pPr lvl="1"/>
            <a:r>
              <a:rPr lang="en-US" dirty="0"/>
              <a:t>One-to-one (1:1) relationship</a:t>
            </a:r>
          </a:p>
          <a:p>
            <a:r>
              <a:rPr lang="en-US" sz="2600" i="1" dirty="0">
                <a:solidFill>
                  <a:srgbClr val="FF0000"/>
                </a:solidFill>
                <a:effectLst>
                  <a:outerShdw blurRad="38100" dist="38100" dir="2700000" algn="tl">
                    <a:srgbClr val="000000">
                      <a:alpha val="43137"/>
                    </a:srgbClr>
                  </a:outerShdw>
                </a:effectLst>
              </a:rPr>
              <a:t>Constraint</a:t>
            </a:r>
            <a:r>
              <a:rPr lang="en-US" sz="2600" dirty="0"/>
              <a:t> - a restriction placed on the data</a:t>
            </a:r>
          </a:p>
          <a:p>
            <a:r>
              <a:rPr lang="en-US" sz="2600" i="1" dirty="0">
                <a:solidFill>
                  <a:srgbClr val="FF0000"/>
                </a:solidFill>
                <a:effectLst>
                  <a:outerShdw blurRad="38100" dist="38100" dir="2700000" algn="tl">
                    <a:srgbClr val="000000">
                      <a:alpha val="43137"/>
                    </a:srgbClr>
                  </a:outerShdw>
                </a:effectLst>
              </a:rPr>
              <a:t>Business Rule </a:t>
            </a:r>
            <a:r>
              <a:rPr lang="en-US" sz="2600" dirty="0"/>
              <a:t>- Brief, precise, and unambiguous descriptions of a policies, procedures, or principles within a specific organization</a:t>
            </a:r>
          </a:p>
          <a:p>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14</a:t>
            </a:fld>
            <a:endParaRPr lang="en-US"/>
          </a:p>
        </p:txBody>
      </p:sp>
    </p:spTree>
    <p:extLst>
      <p:ext uri="{BB962C8B-B14F-4D97-AF65-F5344CB8AC3E}">
        <p14:creationId xmlns:p14="http://schemas.microsoft.com/office/powerpoint/2010/main" val="376648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 </a:t>
            </a:r>
            <a:r>
              <a:rPr lang="en-US" dirty="0">
                <a:effectLst>
                  <a:outerShdw blurRad="38100" dist="38100" dir="2700000" algn="tl">
                    <a:srgbClr val="000000">
                      <a:alpha val="43137"/>
                    </a:srgbClr>
                  </a:outerShdw>
                </a:effectLst>
              </a:rPr>
              <a:t>(</a:t>
            </a:r>
            <a:r>
              <a:rPr lang="en-US" i="1" dirty="0">
                <a:solidFill>
                  <a:srgbClr val="FF0000"/>
                </a:solidFill>
                <a:effectLst>
                  <a:outerShdw blurRad="38100" dist="38100" dir="2700000" algn="tl">
                    <a:srgbClr val="000000">
                      <a:alpha val="43137"/>
                    </a:srgbClr>
                  </a:outerShdw>
                </a:effectLst>
              </a:rPr>
              <a:t>Flat File</a:t>
            </a:r>
            <a:r>
              <a:rPr lang="en-US" dirty="0">
                <a:effectLst>
                  <a:outerShdw blurRad="38100" dist="38100" dir="2700000" algn="tl">
                    <a:srgbClr val="000000">
                      <a:alpha val="43137"/>
                    </a:srgbClr>
                  </a:outerShdw>
                </a:effectLst>
              </a:rPr>
              <a:t>)</a:t>
            </a:r>
            <a:endParaRPr lang="en-ZA"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lvl="1" indent="0">
              <a:spcBef>
                <a:spcPts val="1000"/>
              </a:spcBef>
              <a:buNone/>
            </a:pPr>
            <a:r>
              <a:rPr lang="en-US" dirty="0"/>
              <a:t>This model consists of a single,</a:t>
            </a:r>
            <a:r>
              <a:rPr lang="en-US" i="1" dirty="0">
                <a:solidFill>
                  <a:srgbClr val="FF0000"/>
                </a:solidFill>
                <a:effectLst>
                  <a:outerShdw blurRad="38100" dist="38100" dir="2700000" algn="tl">
                    <a:srgbClr val="000000">
                      <a:alpha val="43137"/>
                    </a:srgbClr>
                  </a:outerShdw>
                </a:effectLst>
              </a:rPr>
              <a:t> 2-dimensional </a:t>
            </a:r>
            <a:r>
              <a:rPr lang="en-US" dirty="0"/>
              <a:t>array of data where all column members are assumed to have similar values and row members are related to each other.</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762" y="3074542"/>
            <a:ext cx="8647894" cy="2593091"/>
          </a:xfrm>
          <a:prstGeom prst="rect">
            <a:avLst/>
          </a:prstGeom>
        </p:spPr>
      </p:pic>
      <p:sp>
        <p:nvSpPr>
          <p:cNvPr id="5" name="Slide Number Placeholder 4"/>
          <p:cNvSpPr>
            <a:spLocks noGrp="1"/>
          </p:cNvSpPr>
          <p:nvPr>
            <p:ph type="sldNum" sz="quarter" idx="12"/>
          </p:nvPr>
        </p:nvSpPr>
        <p:spPr/>
        <p:txBody>
          <a:bodyPr/>
          <a:lstStyle/>
          <a:p>
            <a:fld id="{C0B70FC8-7946-4E19-B6C9-6D6B17086E0B}" type="slidenum">
              <a:rPr lang="en-US" smtClean="0"/>
              <a:t>15</a:t>
            </a:fld>
            <a:endParaRPr lang="en-US"/>
          </a:p>
        </p:txBody>
      </p:sp>
    </p:spTree>
    <p:extLst>
      <p:ext uri="{BB962C8B-B14F-4D97-AF65-F5344CB8AC3E}">
        <p14:creationId xmlns:p14="http://schemas.microsoft.com/office/powerpoint/2010/main" val="175670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016" y="1904820"/>
            <a:ext cx="4991147" cy="2914830"/>
          </a:xfrm>
          <a:prstGeom prst="rect">
            <a:avLst/>
          </a:prstGeom>
        </p:spPr>
      </p:pic>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a:t>
            </a:r>
            <a:r>
              <a:rPr lang="en-US" dirty="0">
                <a:effectLst>
                  <a:outerShdw blurRad="38100" dist="38100" dir="2700000" algn="tl">
                    <a:srgbClr val="000000">
                      <a:alpha val="43137"/>
                    </a:srgbClr>
                  </a:outerShdw>
                </a:effectLst>
              </a:rPr>
              <a:t>(</a:t>
            </a:r>
            <a:r>
              <a:rPr lang="en-US" i="1" dirty="0">
                <a:solidFill>
                  <a:srgbClr val="FF0000"/>
                </a:solidFill>
                <a:effectLst>
                  <a:outerShdw blurRad="38100" dist="38100" dir="2700000" algn="tl">
                    <a:srgbClr val="000000">
                      <a:alpha val="43137"/>
                    </a:srgbClr>
                  </a:outerShdw>
                </a:effectLst>
              </a:rPr>
              <a:t>Hierarchical</a:t>
            </a:r>
            <a:r>
              <a:rPr lang="en-US" dirty="0">
                <a:effectLst>
                  <a:outerShdw blurRad="38100" dist="38100" dir="2700000" algn="tl">
                    <a:srgbClr val="000000">
                      <a:alpha val="43137"/>
                    </a:srgbClr>
                  </a:outerShdw>
                </a:effectLst>
              </a:rPr>
              <a:t>)</a:t>
            </a:r>
            <a:endParaRPr lang="en-ZA"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36838" y="1690688"/>
            <a:ext cx="7061886" cy="4351338"/>
          </a:xfrm>
        </p:spPr>
        <p:txBody>
          <a:bodyPr/>
          <a:lstStyle/>
          <a:p>
            <a:pPr marL="342900" lvl="1" indent="-342900">
              <a:spcBef>
                <a:spcPts val="1000"/>
              </a:spcBef>
            </a:pPr>
            <a:r>
              <a:rPr lang="en-US" dirty="0"/>
              <a:t>Employs a </a:t>
            </a:r>
            <a:r>
              <a:rPr lang="en-US" i="1" dirty="0">
                <a:solidFill>
                  <a:srgbClr val="FF0000"/>
                </a:solidFill>
                <a:effectLst>
                  <a:outerShdw blurRad="38100" dist="38100" dir="2700000" algn="tl">
                    <a:srgbClr val="000000">
                      <a:alpha val="43137"/>
                    </a:srgbClr>
                  </a:outerShdw>
                </a:effectLst>
              </a:rPr>
              <a:t>tree like structure </a:t>
            </a:r>
            <a:r>
              <a:rPr lang="en-US" dirty="0"/>
              <a:t>in which the data relationships is analogous to a </a:t>
            </a:r>
            <a:r>
              <a:rPr lang="en-US" i="1" dirty="0">
                <a:solidFill>
                  <a:srgbClr val="FF0000"/>
                </a:solidFill>
                <a:effectLst>
                  <a:outerShdw blurRad="38100" dist="38100" dir="2700000" algn="tl">
                    <a:srgbClr val="000000">
                      <a:alpha val="43137"/>
                    </a:srgbClr>
                  </a:outerShdw>
                </a:effectLst>
              </a:rPr>
              <a:t>parent-child </a:t>
            </a:r>
            <a:r>
              <a:rPr lang="en-US" dirty="0"/>
              <a:t>relationship.</a:t>
            </a:r>
          </a:p>
          <a:p>
            <a:pPr marL="342900" lvl="1" indent="-342900">
              <a:spcBef>
                <a:spcPts val="1000"/>
              </a:spcBef>
            </a:pPr>
            <a:r>
              <a:rPr lang="en-US" dirty="0"/>
              <a:t>In this model a parent can have more than one child, but a child cannot have more than one parent.</a:t>
            </a:r>
          </a:p>
          <a:p>
            <a:pPr marL="342900" lvl="1" indent="-342900">
              <a:spcBef>
                <a:spcPts val="1000"/>
              </a:spcBef>
            </a:pPr>
            <a:r>
              <a:rPr lang="en-US" dirty="0"/>
              <a:t>Data Relationships in this model are assimilated into various levels in which files are arranged into layers or </a:t>
            </a:r>
            <a:r>
              <a:rPr lang="en-US" i="1" dirty="0">
                <a:solidFill>
                  <a:srgbClr val="FF0000"/>
                </a:solidFill>
                <a:effectLst>
                  <a:outerShdw blurRad="38100" dist="38100" dir="2700000" algn="tl">
                    <a:srgbClr val="000000">
                      <a:alpha val="43137"/>
                    </a:srgbClr>
                  </a:outerShdw>
                </a:effectLst>
              </a:rPr>
              <a:t>tiers</a:t>
            </a:r>
          </a:p>
          <a:p>
            <a:pPr marL="342900" lvl="1" indent="-342900">
              <a:spcBef>
                <a:spcPts val="1000"/>
              </a:spcBef>
            </a:pPr>
            <a:r>
              <a:rPr lang="en-US" dirty="0"/>
              <a:t>This model enhances efficiency provides greater control over a database and reduces redundancy in the database. </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16</a:t>
            </a:fld>
            <a:endParaRPr lang="en-US"/>
          </a:p>
        </p:txBody>
      </p:sp>
    </p:spTree>
    <p:extLst>
      <p:ext uri="{BB962C8B-B14F-4D97-AF65-F5344CB8AC3E}">
        <p14:creationId xmlns:p14="http://schemas.microsoft.com/office/powerpoint/2010/main" val="426915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a:t>
            </a:r>
            <a:r>
              <a:rPr lang="en-US" dirty="0">
                <a:effectLst>
                  <a:outerShdw blurRad="38100" dist="38100" dir="2700000" algn="tl">
                    <a:srgbClr val="000000">
                      <a:alpha val="43137"/>
                    </a:srgbClr>
                  </a:outerShdw>
                </a:effectLst>
              </a:rPr>
              <a:t>(</a:t>
            </a:r>
            <a:r>
              <a:rPr lang="en-US" i="1" dirty="0">
                <a:solidFill>
                  <a:srgbClr val="FF0000"/>
                </a:solidFill>
                <a:effectLst>
                  <a:outerShdw blurRad="38100" dist="38100" dir="2700000" algn="tl">
                    <a:srgbClr val="000000">
                      <a:alpha val="43137"/>
                    </a:srgbClr>
                  </a:outerShdw>
                </a:effectLst>
              </a:rPr>
              <a:t>Network</a:t>
            </a:r>
            <a:r>
              <a:rPr lang="en-US" dirty="0">
                <a:effectLst>
                  <a:outerShdw blurRad="38100" dist="38100" dir="2700000" algn="tl">
                    <a:srgbClr val="000000">
                      <a:alpha val="43137"/>
                    </a:srgbClr>
                  </a:outerShdw>
                </a:effectLst>
              </a:rPr>
              <a:t>)</a:t>
            </a:r>
            <a:endParaRPr lang="en-ZA"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7191895" cy="4351338"/>
          </a:xfrm>
        </p:spPr>
        <p:txBody>
          <a:bodyPr/>
          <a:lstStyle/>
          <a:p>
            <a:pPr marL="342900" lvl="1" indent="-342900">
              <a:spcBef>
                <a:spcPts val="1000"/>
              </a:spcBef>
            </a:pPr>
            <a:r>
              <a:rPr lang="en-ZA" dirty="0"/>
              <a:t>This data model is based on the connectivity of data relationships, where multiple computers are used and information is stored and shared.</a:t>
            </a:r>
          </a:p>
          <a:p>
            <a:pPr marL="342900" lvl="1" indent="-342900">
              <a:spcBef>
                <a:spcPts val="1000"/>
              </a:spcBef>
            </a:pPr>
            <a:r>
              <a:rPr lang="en-ZA" dirty="0"/>
              <a:t>It provides two alternative views of a database – a schema and subschema.</a:t>
            </a:r>
          </a:p>
          <a:p>
            <a:pPr marL="342900" lvl="1" indent="-342900">
              <a:spcBef>
                <a:spcPts val="1000"/>
              </a:spcBef>
            </a:pPr>
            <a:r>
              <a:rPr lang="en-ZA" dirty="0"/>
              <a:t>A schema is a complete logical view of the entire database, and a subschema is a subordinate view of the database.</a:t>
            </a:r>
          </a:p>
          <a:p>
            <a:pPr marL="342900" lvl="1" indent="-342900">
              <a:spcBef>
                <a:spcPts val="1000"/>
              </a:spcBef>
            </a:pPr>
            <a:r>
              <a:rPr lang="en-ZA" dirty="0"/>
              <a:t>Further data relationships result in reduced redundancy.</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6862" y="2555896"/>
            <a:ext cx="4255311" cy="2826596"/>
          </a:xfrm>
          <a:prstGeom prst="rect">
            <a:avLst/>
          </a:prstGeom>
        </p:spPr>
      </p:pic>
      <p:sp>
        <p:nvSpPr>
          <p:cNvPr id="6" name="Slide Number Placeholder 5"/>
          <p:cNvSpPr>
            <a:spLocks noGrp="1"/>
          </p:cNvSpPr>
          <p:nvPr>
            <p:ph type="sldNum" sz="quarter" idx="12"/>
          </p:nvPr>
        </p:nvSpPr>
        <p:spPr/>
        <p:txBody>
          <a:bodyPr/>
          <a:lstStyle/>
          <a:p>
            <a:fld id="{C0B70FC8-7946-4E19-B6C9-6D6B17086E0B}" type="slidenum">
              <a:rPr lang="en-US" smtClean="0"/>
              <a:t>17</a:t>
            </a:fld>
            <a:endParaRPr lang="en-US"/>
          </a:p>
        </p:txBody>
      </p:sp>
    </p:spTree>
    <p:extLst>
      <p:ext uri="{BB962C8B-B14F-4D97-AF65-F5344CB8AC3E}">
        <p14:creationId xmlns:p14="http://schemas.microsoft.com/office/powerpoint/2010/main" val="3718581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 </a:t>
            </a:r>
            <a:r>
              <a:rPr lang="en-US" dirty="0">
                <a:effectLst>
                  <a:outerShdw blurRad="38100" dist="38100" dir="2700000" algn="tl">
                    <a:srgbClr val="000000">
                      <a:alpha val="43137"/>
                    </a:srgbClr>
                  </a:outerShdw>
                </a:effectLst>
              </a:rPr>
              <a:t>(</a:t>
            </a:r>
            <a:r>
              <a:rPr lang="en-US" i="1" dirty="0">
                <a:solidFill>
                  <a:srgbClr val="FF0000"/>
                </a:solidFill>
                <a:effectLst>
                  <a:outerShdw blurRad="38100" dist="38100" dir="2700000" algn="tl">
                    <a:srgbClr val="000000">
                      <a:alpha val="43137"/>
                    </a:srgbClr>
                  </a:outerShdw>
                </a:effectLst>
              </a:rPr>
              <a:t>Relational</a:t>
            </a:r>
            <a:r>
              <a:rPr lang="en-US" dirty="0">
                <a:effectLst>
                  <a:outerShdw blurRad="38100" dist="38100" dir="2700000" algn="tl">
                    <a:srgbClr val="000000">
                      <a:alpha val="43137"/>
                    </a:srgbClr>
                  </a:outerShdw>
                </a:effectLst>
              </a:rPr>
              <a:t>)</a:t>
            </a:r>
            <a:endParaRPr lang="en-ZA"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504604"/>
            <a:ext cx="11059391" cy="3233651"/>
          </a:xfrm>
        </p:spPr>
        <p:txBody>
          <a:bodyPr>
            <a:normAutofit/>
          </a:bodyPr>
          <a:lstStyle/>
          <a:p>
            <a:pPr marL="342900" lvl="1" indent="-342900">
              <a:spcBef>
                <a:spcPts val="1000"/>
              </a:spcBef>
            </a:pPr>
            <a:r>
              <a:rPr lang="en-ZA" dirty="0"/>
              <a:t>This data mode stores logically related data consistently in the form of related tables.</a:t>
            </a:r>
          </a:p>
          <a:p>
            <a:pPr marL="342900" lvl="1" indent="-342900">
              <a:spcBef>
                <a:spcPts val="1000"/>
              </a:spcBef>
            </a:pPr>
            <a:r>
              <a:rPr lang="en-ZA" dirty="0"/>
              <a:t>The tables are linked through common fields or columns.</a:t>
            </a:r>
          </a:p>
          <a:p>
            <a:pPr marL="342900" lvl="1" indent="-342900">
              <a:spcBef>
                <a:spcPts val="1000"/>
              </a:spcBef>
            </a:pPr>
            <a:r>
              <a:rPr lang="en-ZA" dirty="0"/>
              <a:t>The data stored is independent of the files and is managed by a central database engine that processes queries and manipulates data.</a:t>
            </a:r>
          </a:p>
          <a:p>
            <a:pPr marL="342900" lvl="1" indent="-342900">
              <a:spcBef>
                <a:spcPts val="1000"/>
              </a:spcBef>
            </a:pPr>
            <a:r>
              <a:rPr lang="en-ZA" dirty="0"/>
              <a:t>Every row of data contains an identification key that identifies data uniquely and helps in reducing redundancy.</a:t>
            </a:r>
          </a:p>
          <a:p>
            <a:pPr marL="342900" lvl="1" indent="-342900">
              <a:spcBef>
                <a:spcPts val="1000"/>
              </a:spcBef>
            </a:pPr>
            <a:r>
              <a:rPr lang="en-ZA" dirty="0"/>
              <a:t>Oracle 11g is one of the most prominently used relational database management systems for managing data</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40" y="4658386"/>
            <a:ext cx="5805920" cy="1604446"/>
          </a:xfrm>
          <a:prstGeom prst="rect">
            <a:avLst/>
          </a:prstGeom>
        </p:spPr>
      </p:pic>
      <p:sp>
        <p:nvSpPr>
          <p:cNvPr id="5" name="Slide Number Placeholder 4"/>
          <p:cNvSpPr>
            <a:spLocks noGrp="1"/>
          </p:cNvSpPr>
          <p:nvPr>
            <p:ph type="sldNum" sz="quarter" idx="12"/>
          </p:nvPr>
        </p:nvSpPr>
        <p:spPr/>
        <p:txBody>
          <a:bodyPr/>
          <a:lstStyle/>
          <a:p>
            <a:fld id="{C0B70FC8-7946-4E19-B6C9-6D6B17086E0B}" type="slidenum">
              <a:rPr lang="en-US" smtClean="0"/>
              <a:t>18</a:t>
            </a:fld>
            <a:endParaRPr lang="en-US"/>
          </a:p>
        </p:txBody>
      </p:sp>
    </p:spTree>
    <p:extLst>
      <p:ext uri="{BB962C8B-B14F-4D97-AF65-F5344CB8AC3E}">
        <p14:creationId xmlns:p14="http://schemas.microsoft.com/office/powerpoint/2010/main" val="138715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 (Star)</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691184" cy="4351338"/>
          </a:xfrm>
        </p:spPr>
        <p:txBody>
          <a:bodyPr/>
          <a:lstStyle/>
          <a:p>
            <a:pPr marL="342900" lvl="1" indent="-342900">
              <a:spcBef>
                <a:spcPts val="1000"/>
              </a:spcBef>
            </a:pPr>
            <a:r>
              <a:rPr lang="en-US" dirty="0"/>
              <a:t>This data model consists of one or more </a:t>
            </a:r>
            <a:r>
              <a:rPr lang="en-US" i="1" dirty="0">
                <a:solidFill>
                  <a:srgbClr val="FF0000"/>
                </a:solidFill>
                <a:effectLst>
                  <a:outerShdw blurRad="38100" dist="38100" dir="2700000" algn="tl">
                    <a:srgbClr val="000000">
                      <a:alpha val="43137"/>
                    </a:srgbClr>
                  </a:outerShdw>
                </a:effectLst>
              </a:rPr>
              <a:t>fact tables </a:t>
            </a:r>
            <a:r>
              <a:rPr lang="en-US" dirty="0"/>
              <a:t>with many </a:t>
            </a:r>
            <a:r>
              <a:rPr lang="en-US" i="1" dirty="0">
                <a:solidFill>
                  <a:srgbClr val="FF0000"/>
                </a:solidFill>
                <a:effectLst>
                  <a:outerShdw blurRad="38100" dist="38100" dir="2700000" algn="tl">
                    <a:srgbClr val="000000">
                      <a:alpha val="43137"/>
                    </a:srgbClr>
                  </a:outerShdw>
                </a:effectLst>
              </a:rPr>
              <a:t>dimension tables</a:t>
            </a:r>
            <a:r>
              <a:rPr lang="en-US" dirty="0"/>
              <a:t>.</a:t>
            </a:r>
          </a:p>
          <a:p>
            <a:pPr marL="342900" lvl="1" indent="-342900">
              <a:spcBef>
                <a:spcPts val="1000"/>
              </a:spcBef>
            </a:pPr>
            <a:r>
              <a:rPr lang="en-US" dirty="0"/>
              <a:t>The fact table consists of data recorded in events and the dimension table consists of attributes that describe the fact data.</a:t>
            </a:r>
          </a:p>
          <a:p>
            <a:pPr marL="342900" lvl="1" indent="-342900">
              <a:spcBef>
                <a:spcPts val="1000"/>
              </a:spcBef>
            </a:pPr>
            <a:r>
              <a:rPr lang="en-US" dirty="0"/>
              <a:t>This model reduces the number of tables thus enhances the data retrieval process.</a:t>
            </a:r>
          </a:p>
          <a:p>
            <a:pPr marL="342900" lvl="1" indent="-342900">
              <a:spcBef>
                <a:spcPts val="1000"/>
              </a:spcBef>
            </a:pPr>
            <a:r>
              <a:rPr lang="en-US" dirty="0"/>
              <a:t>The schema resembles a constellation of bright stars surrounded by dimmer starts, and so its referred to as the </a:t>
            </a:r>
            <a:r>
              <a:rPr lang="en-US" i="1" dirty="0">
                <a:solidFill>
                  <a:srgbClr val="FF0000"/>
                </a:solidFill>
                <a:effectLst>
                  <a:outerShdw blurRad="38100" dist="38100" dir="2700000" algn="tl">
                    <a:srgbClr val="000000">
                      <a:alpha val="43137"/>
                    </a:srgbClr>
                  </a:outerShdw>
                </a:effectLst>
              </a:rPr>
              <a:t>star schema</a:t>
            </a:r>
            <a:r>
              <a:rPr lang="en-US" dirty="0"/>
              <a:t>.</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7179" y="1487116"/>
            <a:ext cx="3124585" cy="4009324"/>
          </a:xfrm>
          <a:prstGeom prst="rect">
            <a:avLst/>
          </a:prstGeom>
        </p:spPr>
      </p:pic>
      <p:sp>
        <p:nvSpPr>
          <p:cNvPr id="6" name="Slide Number Placeholder 5"/>
          <p:cNvSpPr>
            <a:spLocks noGrp="1"/>
          </p:cNvSpPr>
          <p:nvPr>
            <p:ph type="sldNum" sz="quarter" idx="12"/>
          </p:nvPr>
        </p:nvSpPr>
        <p:spPr/>
        <p:txBody>
          <a:bodyPr/>
          <a:lstStyle/>
          <a:p>
            <a:fld id="{C0B70FC8-7946-4E19-B6C9-6D6B17086E0B}" type="slidenum">
              <a:rPr lang="en-US" smtClean="0"/>
              <a:t>19</a:t>
            </a:fld>
            <a:endParaRPr lang="en-US"/>
          </a:p>
        </p:txBody>
      </p:sp>
    </p:spTree>
    <p:extLst>
      <p:ext uri="{BB962C8B-B14F-4D97-AF65-F5344CB8AC3E}">
        <p14:creationId xmlns:p14="http://schemas.microsoft.com/office/powerpoint/2010/main" val="13732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erson writing on a notepad">
            <a:extLst>
              <a:ext uri="{FF2B5EF4-FFF2-40B4-BE49-F238E27FC236}">
                <a16:creationId xmlns:a16="http://schemas.microsoft.com/office/drawing/2014/main" id="{4998525E-8036-3840-843C-F14FD5A800E5}"/>
              </a:ext>
            </a:extLst>
          </p:cNvPr>
          <p:cNvPicPr>
            <a:picLocks noChangeAspect="1"/>
          </p:cNvPicPr>
          <p:nvPr/>
        </p:nvPicPr>
        <p:blipFill rotWithShape="1">
          <a:blip r:embed="rId2"/>
          <a:srcRect t="172" r="-1"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effectLst>
                  <a:outerShdw blurRad="38100" dist="38100" dir="2700000" algn="tl">
                    <a:srgbClr val="000000">
                      <a:alpha val="43137"/>
                    </a:srgbClr>
                  </a:outerShdw>
                </a:effectLst>
              </a:rPr>
              <a:t>Overview of Basic Database Concepts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lnSpc>
                <a:spcPct val="90000"/>
              </a:lnSpc>
              <a:spcAft>
                <a:spcPts val="600"/>
              </a:spcAft>
              <a:defRPr/>
            </a:pPr>
            <a:r>
              <a:rPr lang="en-US" sz="1000" kern="1200">
                <a:solidFill>
                  <a:schemeClr val="bg1"/>
                </a:solidFill>
                <a:latin typeface="Calibri" panose="020F0502020204030204"/>
                <a:ea typeface="+mn-ea"/>
                <a:cs typeface="+mn-cs"/>
              </a:rPr>
              <a:t>Advanced Database ADDB7311 : Simukai Musiyiwa</a:t>
            </a:r>
          </a:p>
        </p:txBody>
      </p:sp>
      <p:sp>
        <p:nvSpPr>
          <p:cNvPr id="3" name="Slide Number Placeholder 2"/>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C0B70FC8-7946-4E19-B6C9-6D6B17086E0B}" type="slidenum">
              <a:rPr lang="en-US">
                <a:solidFill>
                  <a:schemeClr val="bg1"/>
                </a:solidFill>
                <a:latin typeface="Calibri" panose="020F0502020204030204"/>
              </a:rPr>
              <a:pPr>
                <a:spcAft>
                  <a:spcPts val="600"/>
                </a:spcAft>
                <a:defRPr/>
              </a:pPr>
              <a:t>2</a:t>
            </a:fld>
            <a:endParaRPr lang="en-US">
              <a:solidFill>
                <a:schemeClr val="bg1"/>
              </a:solidFill>
              <a:latin typeface="Calibri" panose="020F0502020204030204"/>
            </a:endParaRPr>
          </a:p>
        </p:txBody>
      </p:sp>
    </p:spTree>
    <p:extLst>
      <p:ext uri="{BB962C8B-B14F-4D97-AF65-F5344CB8AC3E}">
        <p14:creationId xmlns:p14="http://schemas.microsoft.com/office/powerpoint/2010/main" val="345036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Database Models (Object Relational)</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386384" cy="4351338"/>
          </a:xfrm>
        </p:spPr>
        <p:txBody>
          <a:bodyPr>
            <a:normAutofit lnSpcReduction="10000"/>
          </a:bodyPr>
          <a:lstStyle/>
          <a:p>
            <a:pPr marL="342900" lvl="1" indent="-342900">
              <a:spcBef>
                <a:spcPts val="1000"/>
              </a:spcBef>
            </a:pPr>
            <a:r>
              <a:rPr lang="en-US" dirty="0"/>
              <a:t>This model is designed to bridge the gap between the relational model and the object-oriented model</a:t>
            </a:r>
          </a:p>
          <a:p>
            <a:pPr marL="342900" lvl="1" indent="-342900">
              <a:spcBef>
                <a:spcPts val="1000"/>
              </a:spcBef>
            </a:pPr>
            <a:r>
              <a:rPr lang="en-US" dirty="0"/>
              <a:t>This model is integrated with the Object oriented programming languages.</a:t>
            </a:r>
          </a:p>
          <a:p>
            <a:pPr marL="342900" lvl="1" indent="-342900">
              <a:spcBef>
                <a:spcPts val="1000"/>
              </a:spcBef>
            </a:pPr>
            <a:r>
              <a:rPr lang="en-US" dirty="0"/>
              <a:t>The working approach is the same as that of the relational databases provided the database acts as an object store for the software written using Object oriented programming language.</a:t>
            </a:r>
          </a:p>
          <a:p>
            <a:pPr marL="342900" lvl="1" indent="-342900">
              <a:spcBef>
                <a:spcPts val="1000"/>
              </a:spcBef>
            </a:pPr>
            <a:r>
              <a:rPr lang="en-US" dirty="0"/>
              <a:t>It supports complex data creation, type inheritance, and object behavior that is related with program objects. </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584" y="2205810"/>
            <a:ext cx="4781550" cy="2924175"/>
          </a:xfrm>
          <a:prstGeom prst="rect">
            <a:avLst/>
          </a:prstGeom>
        </p:spPr>
      </p:pic>
      <p:sp>
        <p:nvSpPr>
          <p:cNvPr id="6" name="Slide Number Placeholder 5"/>
          <p:cNvSpPr>
            <a:spLocks noGrp="1"/>
          </p:cNvSpPr>
          <p:nvPr>
            <p:ph type="sldNum" sz="quarter" idx="12"/>
          </p:nvPr>
        </p:nvSpPr>
        <p:spPr/>
        <p:txBody>
          <a:bodyPr/>
          <a:lstStyle/>
          <a:p>
            <a:fld id="{C0B70FC8-7946-4E19-B6C9-6D6B17086E0B}" type="slidenum">
              <a:rPr lang="en-US" smtClean="0"/>
              <a:t>20</a:t>
            </a:fld>
            <a:endParaRPr lang="en-US"/>
          </a:p>
        </p:txBody>
      </p:sp>
    </p:spTree>
    <p:extLst>
      <p:ext uri="{BB962C8B-B14F-4D97-AF65-F5344CB8AC3E}">
        <p14:creationId xmlns:p14="http://schemas.microsoft.com/office/powerpoint/2010/main" val="1477078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Database Environments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i="1" dirty="0">
                <a:solidFill>
                  <a:srgbClr val="FF0000"/>
                </a:solidFill>
                <a:effectLst>
                  <a:outerShdw blurRad="38100" dist="38100" dir="2700000" algn="tl">
                    <a:srgbClr val="000000">
                      <a:alpha val="43137"/>
                    </a:srgbClr>
                  </a:outerShdw>
                </a:effectLst>
              </a:rPr>
              <a:t>OLTP</a:t>
            </a:r>
            <a:r>
              <a:rPr lang="en-US" dirty="0"/>
              <a:t> - </a:t>
            </a:r>
            <a:r>
              <a:rPr lang="en-US" i="1" dirty="0">
                <a:solidFill>
                  <a:srgbClr val="FF0000"/>
                </a:solidFill>
                <a:effectLst>
                  <a:outerShdw blurRad="38100" dist="38100" dir="2700000" algn="tl">
                    <a:srgbClr val="000000">
                      <a:alpha val="43137"/>
                    </a:srgbClr>
                  </a:outerShdw>
                </a:effectLst>
              </a:rPr>
              <a:t>Online Transaction Processing </a:t>
            </a:r>
            <a:r>
              <a:rPr lang="en-US" dirty="0"/>
              <a:t>(OLTP) stores and manipulates data for handling queries and transactions.</a:t>
            </a:r>
          </a:p>
          <a:p>
            <a:r>
              <a:rPr lang="en-US" b="1" i="1" dirty="0">
                <a:solidFill>
                  <a:srgbClr val="FF0000"/>
                </a:solidFill>
                <a:effectLst>
                  <a:outerShdw blurRad="38100" dist="38100" dir="2700000" algn="tl">
                    <a:srgbClr val="000000">
                      <a:alpha val="43137"/>
                    </a:srgbClr>
                  </a:outerShdw>
                </a:effectLst>
              </a:rPr>
              <a:t>DSS</a:t>
            </a:r>
            <a:r>
              <a:rPr lang="en-US" dirty="0"/>
              <a:t> - </a:t>
            </a:r>
            <a:r>
              <a:rPr lang="en-US" i="1" dirty="0">
                <a:solidFill>
                  <a:srgbClr val="FF0000"/>
                </a:solidFill>
                <a:effectLst>
                  <a:outerShdw blurRad="38100" dist="38100" dir="2700000" algn="tl">
                    <a:srgbClr val="000000">
                      <a:alpha val="43137"/>
                    </a:srgbClr>
                  </a:outerShdw>
                </a:effectLst>
              </a:rPr>
              <a:t>Decision Support Systems </a:t>
            </a:r>
            <a:r>
              <a:rPr lang="en-US" dirty="0"/>
              <a:t>(DSS) also known as </a:t>
            </a:r>
            <a:r>
              <a:rPr lang="en-US" i="1" dirty="0">
                <a:solidFill>
                  <a:srgbClr val="FF0000"/>
                </a:solidFill>
                <a:effectLst>
                  <a:outerShdw blurRad="38100" dist="38100" dir="2700000" algn="tl">
                    <a:srgbClr val="000000">
                      <a:alpha val="43137"/>
                    </a:srgbClr>
                  </a:outerShdw>
                </a:effectLst>
              </a:rPr>
              <a:t>Data Warehouse</a:t>
            </a:r>
            <a:r>
              <a:rPr lang="en-US" dirty="0"/>
              <a:t>, stores massive amounts of Data for generating reports. You can retrieve, analyze, extract and transform data based on your requirements.</a:t>
            </a:r>
          </a:p>
          <a:p>
            <a:r>
              <a:rPr lang="en-US" b="1" i="1" dirty="0">
                <a:solidFill>
                  <a:srgbClr val="FF0000"/>
                </a:solidFill>
                <a:effectLst>
                  <a:outerShdw blurRad="38100" dist="38100" dir="2700000" algn="tl">
                    <a:srgbClr val="000000">
                      <a:alpha val="43137"/>
                    </a:srgbClr>
                  </a:outerShdw>
                </a:effectLst>
              </a:rPr>
              <a:t>OLAP</a:t>
            </a:r>
            <a:r>
              <a:rPr lang="en-US" dirty="0"/>
              <a:t> - </a:t>
            </a:r>
            <a:r>
              <a:rPr lang="en-US" i="1" dirty="0">
                <a:solidFill>
                  <a:srgbClr val="FF0000"/>
                </a:solidFill>
                <a:effectLst>
                  <a:outerShdw blurRad="38100" dist="38100" dir="2700000" algn="tl">
                    <a:srgbClr val="000000">
                      <a:alpha val="43137"/>
                    </a:srgbClr>
                  </a:outerShdw>
                </a:effectLst>
              </a:rPr>
              <a:t>Online Analytical Processing </a:t>
            </a:r>
            <a:r>
              <a:rPr lang="en-US" dirty="0"/>
              <a:t>(OLAP) analyzes data for mining data mining tasks such as budgeting or forecasting.</a:t>
            </a:r>
          </a:p>
          <a:p>
            <a:r>
              <a:rPr lang="en-US" b="1" i="1" dirty="0">
                <a:solidFill>
                  <a:srgbClr val="FF0000"/>
                </a:solidFill>
                <a:effectLst>
                  <a:outerShdw blurRad="38100" dist="38100" dir="2700000" algn="tl">
                    <a:srgbClr val="000000">
                      <a:alpha val="43137"/>
                    </a:srgbClr>
                  </a:outerShdw>
                </a:effectLst>
              </a:rPr>
              <a:t>Hybrid</a:t>
            </a:r>
            <a:r>
              <a:rPr lang="en-US" dirty="0"/>
              <a:t> - Acts as a multifunctional database because it supports transactional processing, ad hoc querying and batch processing.</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21</a:t>
            </a:fld>
            <a:endParaRPr lang="en-US"/>
          </a:p>
        </p:txBody>
      </p:sp>
    </p:spTree>
    <p:extLst>
      <p:ext uri="{BB962C8B-B14F-4D97-AF65-F5344CB8AC3E}">
        <p14:creationId xmlns:p14="http://schemas.microsoft.com/office/powerpoint/2010/main" val="82832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Tiered Architecture</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To manage data more effectively, a database is divided into layers or tiers known as the </a:t>
            </a:r>
            <a:r>
              <a:rPr lang="en-US" i="1" dirty="0">
                <a:solidFill>
                  <a:srgbClr val="FF0000"/>
                </a:solidFill>
                <a:effectLst>
                  <a:outerShdw blurRad="38100" dist="38100" dir="2700000" algn="tl">
                    <a:srgbClr val="000000">
                      <a:alpha val="43137"/>
                    </a:srgbClr>
                  </a:outerShdw>
                </a:effectLst>
              </a:rPr>
              <a:t>tiered</a:t>
            </a:r>
            <a:r>
              <a:rPr lang="en-US" dirty="0"/>
              <a:t> architecture.</a:t>
            </a:r>
          </a:p>
          <a:p>
            <a:r>
              <a:rPr lang="en-US" dirty="0"/>
              <a:t>In general they are two types of tiered architecture. </a:t>
            </a:r>
          </a:p>
          <a:p>
            <a:r>
              <a:rPr lang="en-US" dirty="0"/>
              <a:t>The </a:t>
            </a:r>
            <a:r>
              <a:rPr lang="en-US" i="1" dirty="0">
                <a:solidFill>
                  <a:srgbClr val="FF0000"/>
                </a:solidFill>
                <a:effectLst>
                  <a:outerShdw blurRad="38100" dist="38100" dir="2700000" algn="tl">
                    <a:srgbClr val="000000">
                      <a:alpha val="43137"/>
                    </a:srgbClr>
                  </a:outerShdw>
                </a:effectLst>
              </a:rPr>
              <a:t>two-tiered</a:t>
            </a:r>
            <a:r>
              <a:rPr lang="en-US" dirty="0"/>
              <a:t> architecture basically consists of a Server and a client where both directly interact with each other. </a:t>
            </a:r>
          </a:p>
          <a:p>
            <a:r>
              <a:rPr lang="en-US" dirty="0"/>
              <a:t>The </a:t>
            </a:r>
            <a:r>
              <a:rPr lang="en-US" i="1" dirty="0">
                <a:solidFill>
                  <a:srgbClr val="FF0000"/>
                </a:solidFill>
                <a:effectLst>
                  <a:outerShdw blurRad="38100" dist="38100" dir="2700000" algn="tl">
                    <a:srgbClr val="000000">
                      <a:alpha val="43137"/>
                    </a:srgbClr>
                  </a:outerShdw>
                </a:effectLst>
              </a:rPr>
              <a:t>multi-tired</a:t>
            </a:r>
            <a:r>
              <a:rPr lang="en-US" dirty="0"/>
              <a:t> architecture supports more than two tiers, and the most widely used is the </a:t>
            </a:r>
            <a:r>
              <a:rPr lang="en-US" i="1" dirty="0">
                <a:solidFill>
                  <a:srgbClr val="FF0000"/>
                </a:solidFill>
                <a:effectLst>
                  <a:outerShdw blurRad="38100" dist="38100" dir="2700000" algn="tl">
                    <a:srgbClr val="000000">
                      <a:alpha val="43137"/>
                    </a:srgbClr>
                  </a:outerShdw>
                </a:effectLst>
              </a:rPr>
              <a:t>three-tier</a:t>
            </a:r>
            <a:r>
              <a:rPr lang="en-US" dirty="0"/>
              <a:t> architecture consisting of three types of layers.</a:t>
            </a:r>
          </a:p>
          <a:p>
            <a:r>
              <a:rPr lang="en-US" dirty="0"/>
              <a:t>These Layers are namely the presentation, application and data layer</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22</a:t>
            </a:fld>
            <a:endParaRPr lang="en-US"/>
          </a:p>
        </p:txBody>
      </p:sp>
    </p:spTree>
    <p:extLst>
      <p:ext uri="{BB962C8B-B14F-4D97-AF65-F5344CB8AC3E}">
        <p14:creationId xmlns:p14="http://schemas.microsoft.com/office/powerpoint/2010/main" val="1765275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945" y="147315"/>
            <a:ext cx="4844934" cy="3759668"/>
          </a:xfrm>
          <a:prstGeom prst="rect">
            <a:avLst/>
          </a:prstGeom>
        </p:spPr>
      </p:pic>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Two-tiered Architecture</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601692" cy="2122921"/>
          </a:xfrm>
        </p:spPr>
        <p:txBody>
          <a:bodyPr>
            <a:normAutofit lnSpcReduction="10000"/>
          </a:bodyPr>
          <a:lstStyle/>
          <a:p>
            <a:r>
              <a:rPr lang="en-US" dirty="0"/>
              <a:t>This is also known as the </a:t>
            </a:r>
            <a:r>
              <a:rPr lang="en-US" i="1" dirty="0">
                <a:solidFill>
                  <a:srgbClr val="FF0000"/>
                </a:solidFill>
                <a:effectLst>
                  <a:outerShdw blurRad="38100" dist="38100" dir="2700000" algn="tl">
                    <a:srgbClr val="000000">
                      <a:alpha val="43137"/>
                    </a:srgbClr>
                  </a:outerShdw>
                </a:effectLst>
              </a:rPr>
              <a:t>client-server architecture.</a:t>
            </a:r>
          </a:p>
          <a:p>
            <a:r>
              <a:rPr lang="en-US" dirty="0"/>
              <a:t>In this type of architecture, the client sends a request to the server and the server responds to it.</a:t>
            </a:r>
          </a:p>
          <a:p>
            <a:pPr marL="0" indent="0">
              <a:buNone/>
            </a:pPr>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Content Placeholder 2"/>
          <p:cNvSpPr txBox="1">
            <a:spLocks/>
          </p:cNvSpPr>
          <p:nvPr/>
        </p:nvSpPr>
        <p:spPr>
          <a:xfrm>
            <a:off x="838199" y="3883977"/>
            <a:ext cx="11073939" cy="18984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centralized server will be connected to multiple clients through dedicated networks.</a:t>
            </a:r>
            <a:endParaRPr lang="en-ZA" dirty="0"/>
          </a:p>
          <a:p>
            <a:r>
              <a:rPr lang="en-US" dirty="0"/>
              <a:t>Normally this will be applicable in an </a:t>
            </a:r>
            <a:r>
              <a:rPr lang="en-US" i="1" dirty="0">
                <a:solidFill>
                  <a:srgbClr val="FF0000"/>
                </a:solidFill>
                <a:effectLst>
                  <a:outerShdw blurRad="38100" dist="38100" dir="2700000" algn="tl">
                    <a:srgbClr val="000000">
                      <a:alpha val="43137"/>
                    </a:srgbClr>
                  </a:outerShdw>
                </a:effectLst>
              </a:rPr>
              <a:t>Intranet</a:t>
            </a:r>
            <a:r>
              <a:rPr lang="en-US" dirty="0"/>
              <a:t> setup.</a:t>
            </a:r>
          </a:p>
          <a:p>
            <a:r>
              <a:rPr lang="en-US" dirty="0"/>
              <a:t>Additionally, the clients need a client software at their end used to initiate a connection to the server.</a:t>
            </a:r>
          </a:p>
        </p:txBody>
      </p:sp>
      <p:sp>
        <p:nvSpPr>
          <p:cNvPr id="7" name="Slide Number Placeholder 6"/>
          <p:cNvSpPr>
            <a:spLocks noGrp="1"/>
          </p:cNvSpPr>
          <p:nvPr>
            <p:ph type="sldNum" sz="quarter" idx="12"/>
          </p:nvPr>
        </p:nvSpPr>
        <p:spPr/>
        <p:txBody>
          <a:bodyPr/>
          <a:lstStyle/>
          <a:p>
            <a:fld id="{C0B70FC8-7946-4E19-B6C9-6D6B17086E0B}" type="slidenum">
              <a:rPr lang="en-US" smtClean="0"/>
              <a:t>23</a:t>
            </a:fld>
            <a:endParaRPr lang="en-US"/>
          </a:p>
        </p:txBody>
      </p:sp>
    </p:spTree>
    <p:extLst>
      <p:ext uri="{BB962C8B-B14F-4D97-AF65-F5344CB8AC3E}">
        <p14:creationId xmlns:p14="http://schemas.microsoft.com/office/powerpoint/2010/main" val="800996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5" y="1509641"/>
            <a:ext cx="5012748" cy="3218921"/>
          </a:xfrm>
          <a:prstGeom prst="rect">
            <a:avLst/>
          </a:prstGeom>
        </p:spPr>
      </p:pic>
      <p:sp>
        <p:nvSpPr>
          <p:cNvPr id="2" name="Title 1"/>
          <p:cNvSpPr>
            <a:spLocks noGrp="1"/>
          </p:cNvSpPr>
          <p:nvPr>
            <p:ph type="title"/>
          </p:nvPr>
        </p:nvSpPr>
        <p:spPr>
          <a:xfrm>
            <a:off x="351638" y="188956"/>
            <a:ext cx="10515600" cy="1325563"/>
          </a:xfrm>
        </p:spPr>
        <p:txBody>
          <a:bodyPr/>
          <a:lstStyle/>
          <a:p>
            <a:r>
              <a:rPr lang="en-US" b="1" dirty="0">
                <a:effectLst>
                  <a:outerShdw blurRad="38100" dist="38100" dir="2700000" algn="tl">
                    <a:srgbClr val="000000">
                      <a:alpha val="43137"/>
                    </a:srgbClr>
                  </a:outerShdw>
                </a:effectLst>
              </a:rPr>
              <a:t>Multi-tiered Architecture (n-tiered)</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49662" y="1557049"/>
            <a:ext cx="6294120" cy="3563591"/>
          </a:xfrm>
        </p:spPr>
        <p:txBody>
          <a:bodyPr>
            <a:normAutofit lnSpcReduction="10000"/>
          </a:bodyPr>
          <a:lstStyle/>
          <a:p>
            <a:pPr algn="just"/>
            <a:r>
              <a:rPr lang="en-US" dirty="0"/>
              <a:t>This is also known as the </a:t>
            </a:r>
            <a:r>
              <a:rPr lang="en-US" i="1" dirty="0">
                <a:solidFill>
                  <a:srgbClr val="FF0000"/>
                </a:solidFill>
                <a:effectLst>
                  <a:outerShdw blurRad="38100" dist="38100" dir="2700000" algn="tl">
                    <a:srgbClr val="000000">
                      <a:alpha val="43137"/>
                    </a:srgbClr>
                  </a:outerShdw>
                </a:effectLst>
              </a:rPr>
              <a:t>N-Tiered</a:t>
            </a:r>
            <a:r>
              <a:rPr lang="en-US" dirty="0"/>
              <a:t> architecture where N is any number greater than 2.</a:t>
            </a:r>
          </a:p>
          <a:p>
            <a:pPr algn="just"/>
            <a:r>
              <a:rPr lang="en-US" dirty="0"/>
              <a:t>It helps in implementing </a:t>
            </a:r>
            <a:r>
              <a:rPr lang="en-US" i="1" dirty="0">
                <a:solidFill>
                  <a:srgbClr val="FF0000"/>
                </a:solidFill>
                <a:effectLst>
                  <a:outerShdw blurRad="38100" dist="38100" dir="2700000" algn="tl">
                    <a:srgbClr val="000000">
                      <a:alpha val="43137"/>
                    </a:srgbClr>
                  </a:outerShdw>
                </a:effectLst>
              </a:rPr>
              <a:t>multi-layered</a:t>
            </a:r>
            <a:r>
              <a:rPr lang="en-US" dirty="0"/>
              <a:t> design where the database server is on the first tier, a centralized application server on the second tier, and the database client application is on the third tier.</a:t>
            </a:r>
          </a:p>
          <a:p>
            <a:pPr marL="0" indent="0">
              <a:buNone/>
            </a:pPr>
            <a:endParaRPr lang="en-US" dirty="0"/>
          </a:p>
          <a:p>
            <a:endParaRPr lang="en-US" dirty="0"/>
          </a:p>
          <a:p>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Content Placeholder 2"/>
          <p:cNvSpPr txBox="1">
            <a:spLocks/>
          </p:cNvSpPr>
          <p:nvPr/>
        </p:nvSpPr>
        <p:spPr>
          <a:xfrm>
            <a:off x="379012" y="4929441"/>
            <a:ext cx="10681856" cy="1147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most widely used is the </a:t>
            </a:r>
            <a:r>
              <a:rPr lang="en-US" i="1" dirty="0">
                <a:solidFill>
                  <a:srgbClr val="FF0000"/>
                </a:solidFill>
                <a:effectLst>
                  <a:outerShdw blurRad="38100" dist="38100" dir="2700000" algn="tl">
                    <a:srgbClr val="000000">
                      <a:alpha val="43137"/>
                    </a:srgbClr>
                  </a:outerShdw>
                </a:effectLst>
              </a:rPr>
              <a:t>three-tier</a:t>
            </a:r>
            <a:r>
              <a:rPr lang="en-US" dirty="0"/>
              <a:t> architecture consisting of three types of layers.</a:t>
            </a:r>
          </a:p>
          <a:p>
            <a:pPr marL="0" indent="0">
              <a:buFont typeface="Arial" panose="020B0604020202020204" pitchFamily="34" charset="0"/>
              <a:buNone/>
            </a:pPr>
            <a:endParaRPr lang="en-US" dirty="0"/>
          </a:p>
        </p:txBody>
      </p:sp>
      <p:sp>
        <p:nvSpPr>
          <p:cNvPr id="7" name="Slide Number Placeholder 6"/>
          <p:cNvSpPr>
            <a:spLocks noGrp="1"/>
          </p:cNvSpPr>
          <p:nvPr>
            <p:ph type="sldNum" sz="quarter" idx="12"/>
          </p:nvPr>
        </p:nvSpPr>
        <p:spPr/>
        <p:txBody>
          <a:bodyPr/>
          <a:lstStyle/>
          <a:p>
            <a:fld id="{C0B70FC8-7946-4E19-B6C9-6D6B17086E0B}" type="slidenum">
              <a:rPr lang="en-US" smtClean="0"/>
              <a:t>24</a:t>
            </a:fld>
            <a:endParaRPr lang="en-US"/>
          </a:p>
        </p:txBody>
      </p:sp>
    </p:spTree>
    <p:extLst>
      <p:ext uri="{BB962C8B-B14F-4D97-AF65-F5344CB8AC3E}">
        <p14:creationId xmlns:p14="http://schemas.microsoft.com/office/powerpoint/2010/main" val="99639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8272" y="4018276"/>
            <a:ext cx="4800261" cy="1644592"/>
          </a:xfrm>
        </p:spPr>
        <p:txBody>
          <a:bodyPr vert="horz" lIns="91440" tIns="45720" rIns="91440" bIns="45720" rtlCol="0" anchor="t">
            <a:normAutofit/>
          </a:bodyPr>
          <a:lstStyle/>
          <a:p>
            <a:r>
              <a:rPr lang="en-US" sz="4000" b="1">
                <a:solidFill>
                  <a:schemeClr val="tx2"/>
                </a:solidFill>
                <a:effectLst>
                  <a:outerShdw blurRad="38100" dist="38100" dir="2700000" algn="tl">
                    <a:srgbClr val="000000">
                      <a:alpha val="43137"/>
                    </a:srgbClr>
                  </a:outerShdw>
                </a:effectLst>
              </a:rPr>
              <a:t>Structured Query Language Basics</a:t>
            </a:r>
          </a:p>
        </p:txBody>
      </p:sp>
      <p:pic>
        <p:nvPicPr>
          <p:cNvPr id="8" name="Picture 7" descr="3D black question marks with one yellow question mark">
            <a:extLst>
              <a:ext uri="{FF2B5EF4-FFF2-40B4-BE49-F238E27FC236}">
                <a16:creationId xmlns:a16="http://schemas.microsoft.com/office/drawing/2014/main" id="{50B76D3E-9EDD-F632-92E3-B767520FFB09}"/>
              </a:ext>
            </a:extLst>
          </p:cNvPr>
          <p:cNvPicPr>
            <a:picLocks noChangeAspect="1"/>
          </p:cNvPicPr>
          <p:nvPr/>
        </p:nvPicPr>
        <p:blipFill rotWithShape="1">
          <a:blip r:embed="rId2">
            <a:alphaModFix/>
          </a:blip>
          <a:srcRect l="44341" r="21474" b="1"/>
          <a:stretch/>
        </p:blipFill>
        <p:spPr>
          <a:xfrm>
            <a:off x="-305" y="1"/>
            <a:ext cx="6423053" cy="6858000"/>
          </a:xfrm>
          <a:prstGeom prst="rect">
            <a:avLst/>
          </a:prstGeom>
        </p:spPr>
      </p:pic>
      <p:grpSp>
        <p:nvGrpSpPr>
          <p:cNvPr id="13" name="Group 12">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4" name="Freeform: Shape 13">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5" name="Freeform: Shape 14">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15">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7" name="Freeform: Shape 16">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8" name="Freeform: Shape 17">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Advanced Database ADDB7311 : Simukai Musiyiwa</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0B70FC8-7946-4E19-B6C9-6D6B17086E0B}" type="slidenum">
              <a:rPr lang="en-US">
                <a:solidFill>
                  <a:prstClr val="black">
                    <a:tint val="75000"/>
                  </a:prstClr>
                </a:solidFill>
                <a:latin typeface="Calibri" panose="020F0502020204030204"/>
              </a:rPr>
              <a:pPr>
                <a:spcAft>
                  <a:spcPts val="600"/>
                </a:spcAft>
                <a:defRPr/>
              </a:pPr>
              <a:t>25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62795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Structured Query Language</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spcBef>
                <a:spcPct val="20000"/>
              </a:spcBef>
              <a:buClr>
                <a:schemeClr val="hlink"/>
              </a:buClr>
              <a:buSzPct val="80000"/>
              <a:buNone/>
              <a:defRPr/>
            </a:pPr>
            <a:r>
              <a:rPr lang="en-US" sz="2000" dirty="0"/>
              <a:t>SQL, the structured query language is a set of statements that can be used to retrieve, delete and modify information in a database by accessing database objects. SQL is composed of various sub languages  and their associated statements</a:t>
            </a:r>
            <a:br>
              <a:rPr lang="en-US" sz="2000" u="sng" dirty="0"/>
            </a:br>
            <a:endParaRPr lang="en-US" sz="2000" u="sng" dirty="0"/>
          </a:p>
          <a:p>
            <a:pPr marL="736092" lvl="1" indent="-342900">
              <a:spcBef>
                <a:spcPct val="20000"/>
              </a:spcBef>
              <a:buClr>
                <a:schemeClr val="accent1"/>
              </a:buClr>
              <a:buSzPct val="85000"/>
              <a:defRPr/>
            </a:pPr>
            <a:r>
              <a:rPr lang="en-US" b="1" dirty="0"/>
              <a:t>DDL</a:t>
            </a:r>
            <a:r>
              <a:rPr lang="en-US" sz="2000" dirty="0"/>
              <a:t> – Data Definition Language  (</a:t>
            </a:r>
            <a:r>
              <a:rPr lang="en-US" sz="2000" dirty="0">
                <a:solidFill>
                  <a:srgbClr val="FF0000"/>
                </a:solidFill>
                <a:latin typeface="Lucida Sans Typewriter" panose="020B0509030504030204" pitchFamily="49" charset="0"/>
              </a:rPr>
              <a:t>CREATE, ALTER, DROP, TRUNCATE, RENAME</a:t>
            </a:r>
            <a:r>
              <a:rPr lang="en-US" sz="2000" dirty="0"/>
              <a:t>)</a:t>
            </a:r>
          </a:p>
          <a:p>
            <a:pPr marL="736092" lvl="1" indent="-342900">
              <a:spcBef>
                <a:spcPct val="20000"/>
              </a:spcBef>
              <a:buClr>
                <a:schemeClr val="accent1"/>
              </a:buClr>
              <a:buSzPct val="85000"/>
              <a:defRPr/>
            </a:pPr>
            <a:r>
              <a:rPr lang="en-US" b="1" dirty="0"/>
              <a:t>DML</a:t>
            </a:r>
            <a:r>
              <a:rPr lang="en-US" sz="2000" dirty="0"/>
              <a:t> – Data Manipulation Language (</a:t>
            </a:r>
            <a:r>
              <a:rPr lang="en-US" sz="2000" dirty="0">
                <a:solidFill>
                  <a:srgbClr val="FF0000"/>
                </a:solidFill>
                <a:latin typeface="Lucida Sans Typewriter" panose="020B0509030504030204" pitchFamily="49" charset="0"/>
              </a:rPr>
              <a:t>UPDATE, DELETE, INSERT, MERGE</a:t>
            </a:r>
            <a:r>
              <a:rPr lang="en-US" sz="2000" dirty="0"/>
              <a:t>)</a:t>
            </a:r>
          </a:p>
          <a:p>
            <a:pPr marL="736092" lvl="1" indent="-342900">
              <a:spcBef>
                <a:spcPct val="20000"/>
              </a:spcBef>
              <a:buClr>
                <a:schemeClr val="accent1"/>
              </a:buClr>
              <a:buSzPct val="85000"/>
              <a:defRPr/>
            </a:pPr>
            <a:r>
              <a:rPr lang="en-US" b="1" dirty="0"/>
              <a:t>DCL</a:t>
            </a:r>
            <a:r>
              <a:rPr lang="en-US" sz="2000" dirty="0"/>
              <a:t> – Data Control Language (</a:t>
            </a:r>
            <a:r>
              <a:rPr lang="en-US" sz="2000" dirty="0">
                <a:solidFill>
                  <a:srgbClr val="FF0000"/>
                </a:solidFill>
                <a:latin typeface="Lucida Sans Typewriter" panose="020B0509030504030204" pitchFamily="49" charset="0"/>
              </a:rPr>
              <a:t>GRANT, REVOKE</a:t>
            </a:r>
            <a:r>
              <a:rPr lang="en-US" sz="2000" dirty="0"/>
              <a:t>)</a:t>
            </a:r>
          </a:p>
          <a:p>
            <a:pPr marL="736092" lvl="1" indent="-342900">
              <a:spcBef>
                <a:spcPct val="20000"/>
              </a:spcBef>
              <a:buClr>
                <a:schemeClr val="accent1"/>
              </a:buClr>
              <a:buSzPct val="85000"/>
              <a:defRPr/>
            </a:pPr>
            <a:r>
              <a:rPr lang="en-US" b="1" dirty="0"/>
              <a:t>DQL</a:t>
            </a:r>
            <a:r>
              <a:rPr lang="en-US" sz="2000" dirty="0"/>
              <a:t> – Data Query Language (</a:t>
            </a:r>
            <a:r>
              <a:rPr lang="en-US" sz="2000" dirty="0">
                <a:solidFill>
                  <a:srgbClr val="FF0000"/>
                </a:solidFill>
                <a:latin typeface="Lucida Sans Typewriter" panose="020B0509030504030204" pitchFamily="49" charset="0"/>
              </a:rPr>
              <a:t>SELECT</a:t>
            </a:r>
            <a:r>
              <a:rPr lang="en-US" sz="2000" dirty="0"/>
              <a:t>)</a:t>
            </a:r>
          </a:p>
          <a:p>
            <a:pPr marL="736092" lvl="1" indent="-342900">
              <a:spcBef>
                <a:spcPct val="20000"/>
              </a:spcBef>
              <a:buClr>
                <a:schemeClr val="accent1"/>
              </a:buClr>
              <a:buSzPct val="85000"/>
              <a:defRPr/>
            </a:pPr>
            <a:r>
              <a:rPr lang="en-US" b="1" dirty="0"/>
              <a:t>TCL</a:t>
            </a:r>
            <a:r>
              <a:rPr lang="en-US" sz="2000" dirty="0"/>
              <a:t> – Transaction Control Language (</a:t>
            </a:r>
            <a:r>
              <a:rPr lang="en-US" sz="2000" dirty="0">
                <a:solidFill>
                  <a:srgbClr val="FF0000"/>
                </a:solidFill>
                <a:latin typeface="Lucida Sans Typewriter" panose="020B0509030504030204" pitchFamily="49" charset="0"/>
              </a:rPr>
              <a:t>COMMIT, ROLLBACK</a:t>
            </a:r>
            <a:r>
              <a:rPr lang="en-US" sz="2000" dirty="0"/>
              <a:t>)</a:t>
            </a:r>
          </a:p>
          <a:p>
            <a:pPr marL="393192" lvl="1" indent="0">
              <a:spcBef>
                <a:spcPct val="20000"/>
              </a:spcBef>
              <a:buClr>
                <a:schemeClr val="accent1"/>
              </a:buClr>
              <a:buSzPct val="85000"/>
              <a:buNone/>
              <a:defRPr/>
            </a:pPr>
            <a:endParaRPr lang="en-US" sz="2000" dirty="0"/>
          </a:p>
          <a:p>
            <a:pPr marL="393192" lvl="1" indent="0">
              <a:spcBef>
                <a:spcPct val="20000"/>
              </a:spcBef>
              <a:buClr>
                <a:schemeClr val="accent1"/>
              </a:buClr>
              <a:buSzPct val="85000"/>
              <a:buNone/>
              <a:defRPr/>
            </a:pPr>
            <a:r>
              <a:rPr lang="en-US" sz="2000" dirty="0">
                <a:hlinkClick r:id="rId2" action="ppaction://hlinkfile"/>
              </a:rPr>
              <a:t>SQL Cheat Sheet</a:t>
            </a:r>
            <a:endParaRPr lang="en-US" sz="2000" dirty="0"/>
          </a:p>
          <a:p>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26</a:t>
            </a:fld>
            <a:endParaRPr lang="en-US"/>
          </a:p>
        </p:txBody>
      </p:sp>
    </p:spTree>
    <p:extLst>
      <p:ext uri="{BB962C8B-B14F-4D97-AF65-F5344CB8AC3E}">
        <p14:creationId xmlns:p14="http://schemas.microsoft.com/office/powerpoint/2010/main" val="2637654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SELECT FUNDAMENTALS</a:t>
            </a:r>
            <a:endParaRPr lang="en-ZA" b="1" dirty="0"/>
          </a:p>
        </p:txBody>
      </p:sp>
      <p:sp>
        <p:nvSpPr>
          <p:cNvPr id="3" name="Content Placeholder 2"/>
          <p:cNvSpPr>
            <a:spLocks noGrp="1"/>
          </p:cNvSpPr>
          <p:nvPr>
            <p:ph idx="1"/>
          </p:nvPr>
        </p:nvSpPr>
        <p:spPr/>
        <p:txBody>
          <a:bodyPr>
            <a:normAutofit/>
          </a:bodyPr>
          <a:lstStyle/>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SELECT</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Filters columns to be selected</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FROM</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Specifies tables used for select and join conditions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WHERE</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defines filtering conditions and/or join conditions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GROUP BY </a:t>
            </a:r>
            <a:r>
              <a:rPr lang="en-US" i="1" dirty="0">
                <a:solidFill>
                  <a:srgbClr val="FF0000"/>
                </a:solidFill>
                <a:cs typeface="Courier New" panose="02070309020205020404" pitchFamily="49" charset="0"/>
              </a:rPr>
              <a:t>– collects data across multiple records and groups the results by one or more columns.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HAVING </a:t>
            </a:r>
            <a:r>
              <a:rPr lang="en-US" i="1" dirty="0">
                <a:solidFill>
                  <a:srgbClr val="FF0000"/>
                </a:solidFill>
                <a:cs typeface="Courier New" panose="02070309020205020404" pitchFamily="49" charset="0"/>
              </a:rPr>
              <a:t>– Enumerates group by results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ORDER BY </a:t>
            </a:r>
            <a:r>
              <a:rPr lang="en-US" i="1" dirty="0">
                <a:solidFill>
                  <a:srgbClr val="FF0000"/>
                </a:solidFill>
                <a:cs typeface="Courier New" panose="02070309020205020404" pitchFamily="49" charset="0"/>
              </a:rPr>
              <a:t>– Sorts result set in a specific order by column</a:t>
            </a:r>
            <a:endParaRPr lang="en-ZA" i="1" dirty="0">
              <a:solidFill>
                <a:srgbClr val="FF0000"/>
              </a:solidFill>
              <a:cs typeface="Courier New" panose="02070309020205020404" pitchFamily="49" charset="0"/>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27</a:t>
            </a:fld>
            <a:endParaRPr lang="en-US"/>
          </a:p>
        </p:txBody>
      </p:sp>
    </p:spTree>
    <p:extLst>
      <p:ext uri="{BB962C8B-B14F-4D97-AF65-F5344CB8AC3E}">
        <p14:creationId xmlns:p14="http://schemas.microsoft.com/office/powerpoint/2010/main" val="306727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52" y="356736"/>
            <a:ext cx="10515600" cy="1325563"/>
          </a:xfrm>
        </p:spPr>
        <p:txBody>
          <a:bodyPr/>
          <a:lstStyle/>
          <a:p>
            <a:r>
              <a:rPr lang="en-US" b="1" dirty="0"/>
              <a:t>Aggregate Functions</a:t>
            </a:r>
            <a:endParaRPr lang="en-ZA" b="1" dirty="0"/>
          </a:p>
        </p:txBody>
      </p:sp>
      <p:sp>
        <p:nvSpPr>
          <p:cNvPr id="3" name="Content Placeholder 2"/>
          <p:cNvSpPr>
            <a:spLocks noGrp="1"/>
          </p:cNvSpPr>
          <p:nvPr>
            <p:ph idx="1"/>
          </p:nvPr>
        </p:nvSpPr>
        <p:spPr>
          <a:xfrm>
            <a:off x="609033" y="2962490"/>
            <a:ext cx="10515600" cy="3028110"/>
          </a:xfrm>
        </p:spPr>
        <p:txBody>
          <a:bodyPr>
            <a:normAutofit/>
          </a:bodyPr>
          <a:lstStyle/>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MIN()</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Filters columns to be selected</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MAX()</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Specifies tables used for select and join conditions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AVG()</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i="1" dirty="0">
                <a:solidFill>
                  <a:srgbClr val="FF0000"/>
                </a:solidFill>
                <a:cs typeface="Courier New" panose="02070309020205020404" pitchFamily="49" charset="0"/>
              </a:rPr>
              <a:t>– defines filtering conditions and/or join conditions</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SUM()</a:t>
            </a:r>
            <a:r>
              <a:rPr lang="en-US" i="1" dirty="0">
                <a:solidFill>
                  <a:srgbClr val="FF0000"/>
                </a:solidFill>
                <a:cs typeface="Courier New" panose="02070309020205020404" pitchFamily="49" charset="0"/>
              </a:rPr>
              <a:t>– collects data across multiple records and groups the results </a:t>
            </a:r>
            <a:r>
              <a:rPr lang="en-US" sz="3200" b="1" dirty="0">
                <a:solidFill>
                  <a:schemeClr val="accent5">
                    <a:lumMod val="75000"/>
                  </a:schemeClr>
                </a:solidFill>
                <a:latin typeface="Courier New" panose="02070309020205020404" pitchFamily="49" charset="0"/>
                <a:cs typeface="Courier New" panose="02070309020205020404" pitchFamily="49" charset="0"/>
              </a:rPr>
              <a:t>COUNT() </a:t>
            </a:r>
            <a:r>
              <a:rPr lang="en-US" i="1" dirty="0">
                <a:solidFill>
                  <a:srgbClr val="FF0000"/>
                </a:solidFill>
                <a:cs typeface="Courier New" panose="02070309020205020404" pitchFamily="49" charset="0"/>
              </a:rPr>
              <a:t>– Enumerates group by results</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28</a:t>
            </a:fld>
            <a:endParaRPr lang="en-US"/>
          </a:p>
        </p:txBody>
      </p:sp>
      <p:sp>
        <p:nvSpPr>
          <p:cNvPr id="6" name="Content Placeholder 2">
            <a:extLst>
              <a:ext uri="{FF2B5EF4-FFF2-40B4-BE49-F238E27FC236}">
                <a16:creationId xmlns:a16="http://schemas.microsoft.com/office/drawing/2014/main" id="{7C6334AD-DF80-A29F-4D40-8E37249F69A2}"/>
              </a:ext>
            </a:extLst>
          </p:cNvPr>
          <p:cNvSpPr txBox="1">
            <a:spLocks/>
          </p:cNvSpPr>
          <p:nvPr/>
        </p:nvSpPr>
        <p:spPr>
          <a:xfrm>
            <a:off x="536197" y="1506050"/>
            <a:ext cx="10515600" cy="13255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ZA" sz="3200" dirty="0">
                <a:latin typeface="Calibri" panose="020F0502020204030204" pitchFamily="34" charset="0"/>
                <a:cs typeface="Calibri" panose="020F0502020204030204" pitchFamily="34" charset="0"/>
              </a:rPr>
              <a:t>An aggregate function performs a calculation on a set of values and returns a single value. Except for </a:t>
            </a:r>
            <a:r>
              <a:rPr lang="en-ZA" sz="3200" dirty="0">
                <a:solidFill>
                  <a:srgbClr val="FF0000"/>
                </a:solidFill>
                <a:latin typeface="Calibri" panose="020F0502020204030204" pitchFamily="34" charset="0"/>
                <a:cs typeface="Calibri" panose="020F0502020204030204" pitchFamily="34" charset="0"/>
              </a:rPr>
              <a:t>COUNT(*), </a:t>
            </a:r>
            <a:r>
              <a:rPr lang="en-ZA" sz="3200" dirty="0">
                <a:latin typeface="Calibri" panose="020F0502020204030204" pitchFamily="34" charset="0"/>
                <a:cs typeface="Calibri" panose="020F0502020204030204" pitchFamily="34" charset="0"/>
              </a:rPr>
              <a:t>aggregate functions ignore null values. Aggregate functions are often used with the GROUP BY clause of the </a:t>
            </a:r>
            <a:r>
              <a:rPr lang="en-ZA" sz="3200" dirty="0">
                <a:solidFill>
                  <a:srgbClr val="FF0000"/>
                </a:solidFill>
                <a:latin typeface="Calibri" panose="020F0502020204030204" pitchFamily="34" charset="0"/>
                <a:cs typeface="Calibri" panose="020F0502020204030204" pitchFamily="34" charset="0"/>
              </a:rPr>
              <a:t>SELECT</a:t>
            </a:r>
            <a:r>
              <a:rPr lang="en-ZA" sz="3200" dirty="0">
                <a:latin typeface="Calibri" panose="020F0502020204030204" pitchFamily="34" charset="0"/>
                <a:cs typeface="Calibri" panose="020F0502020204030204" pitchFamily="34" charset="0"/>
              </a:rPr>
              <a:t> statement.</a:t>
            </a:r>
            <a:endParaRPr 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12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ea typeface="+mn-ea"/>
                <a:cs typeface="+mn-cs"/>
              </a:rPr>
              <a:t>Joins</a:t>
            </a:r>
            <a:endParaRPr lang="en-ZA" b="1" dirty="0">
              <a:latin typeface="+mn-lt"/>
              <a:ea typeface="+mn-ea"/>
              <a:cs typeface="+mn-cs"/>
            </a:endParaRPr>
          </a:p>
        </p:txBody>
      </p:sp>
      <p:sp>
        <p:nvSpPr>
          <p:cNvPr id="3" name="Content Placeholder 2"/>
          <p:cNvSpPr>
            <a:spLocks noGrp="1"/>
          </p:cNvSpPr>
          <p:nvPr>
            <p:ph idx="1"/>
          </p:nvPr>
        </p:nvSpPr>
        <p:spPr/>
        <p:txBody>
          <a:bodyPr>
            <a:normAutofit lnSpcReduction="10000"/>
          </a:bodyPr>
          <a:lstStyle/>
          <a:p>
            <a:r>
              <a:rPr lang="en-US" sz="3600" i="1" dirty="0">
                <a:solidFill>
                  <a:srgbClr val="FF0000"/>
                </a:solidFill>
                <a:effectLst>
                  <a:outerShdw blurRad="38100" dist="38100" dir="2700000" algn="tl">
                    <a:srgbClr val="000000">
                      <a:alpha val="43137"/>
                    </a:srgbClr>
                  </a:outerShdw>
                </a:effectLst>
              </a:rPr>
              <a:t>Inner Join </a:t>
            </a:r>
            <a:r>
              <a:rPr lang="en-US" dirty="0"/>
              <a:t>- Returns records that have matching values in both tables.</a:t>
            </a:r>
          </a:p>
          <a:p>
            <a:r>
              <a:rPr lang="en-US" sz="3600" i="1" dirty="0">
                <a:solidFill>
                  <a:srgbClr val="FF0000"/>
                </a:solidFill>
                <a:effectLst>
                  <a:outerShdw blurRad="38100" dist="38100" dir="2700000" algn="tl">
                    <a:srgbClr val="000000">
                      <a:alpha val="43137"/>
                    </a:srgbClr>
                  </a:outerShdw>
                </a:effectLst>
              </a:rPr>
              <a:t>Right Join </a:t>
            </a:r>
            <a:r>
              <a:rPr lang="en-US" dirty="0"/>
              <a:t>- Return all records from the right table, and the matched records from the left table.</a:t>
            </a:r>
          </a:p>
          <a:p>
            <a:r>
              <a:rPr lang="en-US" sz="3600" i="1" dirty="0">
                <a:solidFill>
                  <a:srgbClr val="FF0000"/>
                </a:solidFill>
                <a:effectLst>
                  <a:outerShdw blurRad="38100" dist="38100" dir="2700000" algn="tl">
                    <a:srgbClr val="000000">
                      <a:alpha val="43137"/>
                    </a:srgbClr>
                  </a:outerShdw>
                </a:effectLst>
              </a:rPr>
              <a:t>Left Join </a:t>
            </a:r>
            <a:r>
              <a:rPr lang="en-US" dirty="0"/>
              <a:t>- Return all records from the left table, and the matched records from the right table.</a:t>
            </a:r>
          </a:p>
          <a:p>
            <a:r>
              <a:rPr lang="en-US" sz="3600" i="1" dirty="0">
                <a:solidFill>
                  <a:srgbClr val="FF0000"/>
                </a:solidFill>
                <a:effectLst>
                  <a:outerShdw blurRad="38100" dist="38100" dir="2700000" algn="tl">
                    <a:srgbClr val="000000">
                      <a:alpha val="43137"/>
                    </a:srgbClr>
                  </a:outerShdw>
                </a:effectLst>
              </a:rPr>
              <a:t>Self Join </a:t>
            </a:r>
            <a:r>
              <a:rPr lang="en-US" dirty="0"/>
              <a:t>– Joins to itself based on a specific column</a:t>
            </a:r>
          </a:p>
          <a:p>
            <a:r>
              <a:rPr lang="en-US" sz="3600" i="1" dirty="0">
                <a:solidFill>
                  <a:srgbClr val="FF0000"/>
                </a:solidFill>
                <a:effectLst>
                  <a:outerShdw blurRad="38100" dist="38100" dir="2700000" algn="tl">
                    <a:srgbClr val="000000">
                      <a:alpha val="43137"/>
                    </a:srgbClr>
                  </a:outerShdw>
                </a:effectLst>
              </a:rPr>
              <a:t>Full Join </a:t>
            </a:r>
            <a:r>
              <a:rPr lang="en-US" dirty="0"/>
              <a:t>- Return all records when there is a match in either left or right table</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29</a:t>
            </a:fld>
            <a:endParaRPr lang="en-US"/>
          </a:p>
        </p:txBody>
      </p:sp>
    </p:spTree>
    <p:extLst>
      <p:ext uri="{BB962C8B-B14F-4D97-AF65-F5344CB8AC3E}">
        <p14:creationId xmlns:p14="http://schemas.microsoft.com/office/powerpoint/2010/main" val="319405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Overview of Basic Database Concepts</a:t>
            </a:r>
          </a:p>
        </p:txBody>
      </p:sp>
      <p:sp>
        <p:nvSpPr>
          <p:cNvPr id="5" name="Rectangle 5"/>
          <p:cNvSpPr>
            <a:spLocks noGrp="1" noChangeArrowheads="1"/>
          </p:cNvSpPr>
          <p:nvPr>
            <p:ph idx="1"/>
          </p:nvPr>
        </p:nvSpPr>
        <p:spPr>
          <a:xfrm>
            <a:off x="838200" y="1825624"/>
            <a:ext cx="10663106" cy="4530725"/>
          </a:xfrm>
        </p:spPr>
        <p:txBody>
          <a:bodyPr>
            <a:normAutofit/>
          </a:bodyPr>
          <a:lstStyle/>
          <a:p>
            <a:r>
              <a:rPr lang="en-US" sz="2400" dirty="0"/>
              <a:t>Data:</a:t>
            </a:r>
          </a:p>
          <a:p>
            <a:pPr lvl="1"/>
            <a:r>
              <a:rPr lang="en-US" sz="2000" dirty="0"/>
              <a:t>Raw facts; building blocks of information</a:t>
            </a:r>
          </a:p>
          <a:p>
            <a:pPr lvl="1"/>
            <a:r>
              <a:rPr lang="en-US" sz="2000" dirty="0"/>
              <a:t>Unprocessed information</a:t>
            </a:r>
          </a:p>
          <a:p>
            <a:r>
              <a:rPr lang="en-US" sz="2400" dirty="0"/>
              <a:t>Information:</a:t>
            </a:r>
          </a:p>
          <a:p>
            <a:pPr lvl="1"/>
            <a:r>
              <a:rPr lang="en-US" sz="2000" dirty="0"/>
              <a:t>Data processed to reveal meaning</a:t>
            </a:r>
          </a:p>
          <a:p>
            <a:r>
              <a:rPr lang="en-US" sz="2400" dirty="0"/>
              <a:t>Accurate, relevant, and timely information is key to good decision making</a:t>
            </a:r>
          </a:p>
          <a:p>
            <a:r>
              <a:rPr lang="en-US" sz="2400" dirty="0"/>
              <a:t>Good decision making is the key to survival in a global environment</a:t>
            </a:r>
          </a:p>
        </p:txBody>
      </p:sp>
      <p:sp>
        <p:nvSpPr>
          <p:cNvPr id="6" name="Footer Placeholder 5"/>
          <p:cNvSpPr>
            <a:spLocks noGrp="1"/>
          </p:cNvSpPr>
          <p:nvPr>
            <p:ph type="ftr" sz="quarter" idx="11"/>
          </p:nvPr>
        </p:nvSpPr>
        <p:spPr/>
        <p:txBody>
          <a:bodyPr/>
          <a:lstStyle/>
          <a:p>
            <a:r>
              <a:rPr lang="en-ZA"/>
              <a:t>Advanced Database ADDB7311 : Simukai Musiyiwa</a:t>
            </a:r>
            <a:endParaRPr lang="en-US"/>
          </a:p>
        </p:txBody>
      </p:sp>
      <p:sp>
        <p:nvSpPr>
          <p:cNvPr id="3" name="Slide Number Placeholder 2"/>
          <p:cNvSpPr>
            <a:spLocks noGrp="1"/>
          </p:cNvSpPr>
          <p:nvPr>
            <p:ph type="sldNum" sz="quarter" idx="12"/>
          </p:nvPr>
        </p:nvSpPr>
        <p:spPr/>
        <p:txBody>
          <a:bodyPr/>
          <a:lstStyle/>
          <a:p>
            <a:fld id="{C0B70FC8-7946-4E19-B6C9-6D6B17086E0B}" type="slidenum">
              <a:rPr lang="en-US" smtClean="0"/>
              <a:t>3</a:t>
            </a:fld>
            <a:endParaRPr lang="en-US"/>
          </a:p>
        </p:txBody>
      </p:sp>
    </p:spTree>
    <p:extLst>
      <p:ext uri="{BB962C8B-B14F-4D97-AF65-F5344CB8AC3E}">
        <p14:creationId xmlns:p14="http://schemas.microsoft.com/office/powerpoint/2010/main" val="2238521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30</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560" y="0"/>
            <a:ext cx="8716879" cy="6858000"/>
          </a:xfrm>
          <a:prstGeom prst="rect">
            <a:avLst/>
          </a:prstGeom>
        </p:spPr>
      </p:pic>
    </p:spTree>
    <p:extLst>
      <p:ext uri="{BB962C8B-B14F-4D97-AF65-F5344CB8AC3E}">
        <p14:creationId xmlns:p14="http://schemas.microsoft.com/office/powerpoint/2010/main" val="4832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anchor="b">
            <a:normAutofit/>
          </a:bodyPr>
          <a:lstStyle/>
          <a:p>
            <a:r>
              <a:rPr lang="en-US" sz="5400" b="1">
                <a:effectLst>
                  <a:outerShdw blurRad="38100" dist="38100" dir="2700000" algn="tl">
                    <a:srgbClr val="000000">
                      <a:alpha val="43137"/>
                    </a:srgbClr>
                  </a:outerShdw>
                </a:effectLst>
              </a:rPr>
              <a:t>RDBMS Applications</a:t>
            </a:r>
            <a:endParaRPr lang="en-ZA" sz="5400" b="1">
              <a:effectLst>
                <a:outerShdw blurRad="38100" dist="38100" dir="2700000" algn="tl">
                  <a:srgbClr val="000000">
                    <a:alpha val="43137"/>
                  </a:srgbClr>
                </a:outerShdw>
              </a:effectLst>
            </a:endParaRPr>
          </a:p>
        </p:txBody>
      </p:sp>
      <p:pic>
        <p:nvPicPr>
          <p:cNvPr id="31" name="Picture 6" descr="Top view of cubes connected with black lines">
            <a:extLst>
              <a:ext uri="{FF2B5EF4-FFF2-40B4-BE49-F238E27FC236}">
                <a16:creationId xmlns:a16="http://schemas.microsoft.com/office/drawing/2014/main" id="{A773F45B-CB04-4F8A-A394-7A79DA3394A9}"/>
              </a:ext>
            </a:extLst>
          </p:cNvPr>
          <p:cNvPicPr>
            <a:picLocks noChangeAspect="1"/>
          </p:cNvPicPr>
          <p:nvPr/>
        </p:nvPicPr>
        <p:blipFill rotWithShape="1">
          <a:blip r:embed="rId2"/>
          <a:srcRect l="29494" r="1957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a:spLocks noGrp="1"/>
          </p:cNvSpPr>
          <p:nvPr>
            <p:ph idx="1"/>
          </p:nvPr>
        </p:nvSpPr>
        <p:spPr>
          <a:xfrm>
            <a:off x="5297762" y="2706624"/>
            <a:ext cx="6251110" cy="3483864"/>
          </a:xfrm>
        </p:spPr>
        <p:txBody>
          <a:bodyPr>
            <a:normAutofit/>
          </a:bodyPr>
          <a:lstStyle/>
          <a:p>
            <a:pPr marL="0" indent="0">
              <a:buNone/>
            </a:pPr>
            <a:r>
              <a:rPr lang="en-US" sz="1500" dirty="0"/>
              <a:t>An RDBMS is a database management system that uses the Relational database model to hold data</a:t>
            </a:r>
          </a:p>
          <a:p>
            <a:pPr marL="0" indent="0">
              <a:buNone/>
            </a:pPr>
            <a:r>
              <a:rPr lang="en-US" sz="1500" dirty="0"/>
              <a:t>An RDBMS stores Data in tables called relations. These are 2-dimensional representation of data where rows are called tuples and columns are called attributes</a:t>
            </a:r>
            <a:endParaRPr lang="en-US" sz="1500" i="1" dirty="0">
              <a:effectLst>
                <a:outerShdw blurRad="38100" dist="38100" dir="2700000" algn="tl">
                  <a:srgbClr val="000000">
                    <a:alpha val="43137"/>
                  </a:srgbClr>
                </a:outerShdw>
              </a:effectLst>
            </a:endParaRPr>
          </a:p>
          <a:p>
            <a:r>
              <a:rPr lang="en-US" sz="1500" i="1" dirty="0">
                <a:effectLst>
                  <a:outerShdw blurRad="38100" dist="38100" dir="2700000" algn="tl">
                    <a:srgbClr val="000000">
                      <a:alpha val="43137"/>
                    </a:srgbClr>
                  </a:outerShdw>
                </a:effectLst>
              </a:rPr>
              <a:t>Oracle</a:t>
            </a:r>
            <a:r>
              <a:rPr lang="en-US" sz="1500" dirty="0"/>
              <a:t> – Owned and developed by Oracle</a:t>
            </a:r>
          </a:p>
          <a:p>
            <a:r>
              <a:rPr lang="en-US" sz="1500" i="1" dirty="0">
                <a:effectLst>
                  <a:outerShdw blurRad="38100" dist="38100" dir="2700000" algn="tl">
                    <a:srgbClr val="000000">
                      <a:alpha val="43137"/>
                    </a:srgbClr>
                  </a:outerShdw>
                </a:effectLst>
              </a:rPr>
              <a:t>SQL Server </a:t>
            </a:r>
            <a:r>
              <a:rPr lang="en-US" sz="1500" dirty="0"/>
              <a:t>– Owned and developed by Microsoft</a:t>
            </a:r>
          </a:p>
          <a:p>
            <a:r>
              <a:rPr lang="en-US" sz="1500" i="1" dirty="0">
                <a:effectLst>
                  <a:outerShdw blurRad="38100" dist="38100" dir="2700000" algn="tl">
                    <a:srgbClr val="000000">
                      <a:alpha val="43137"/>
                    </a:srgbClr>
                  </a:outerShdw>
                </a:effectLst>
              </a:rPr>
              <a:t>My SQL </a:t>
            </a:r>
            <a:r>
              <a:rPr lang="en-US" sz="1500" dirty="0"/>
              <a:t>– Owned and developed by Sun Microsystems</a:t>
            </a:r>
          </a:p>
          <a:p>
            <a:r>
              <a:rPr lang="en-US" sz="1500" i="1" dirty="0">
                <a:effectLst>
                  <a:outerShdw blurRad="38100" dist="38100" dir="2700000" algn="tl">
                    <a:srgbClr val="000000">
                      <a:alpha val="43137"/>
                    </a:srgbClr>
                  </a:outerShdw>
                </a:effectLst>
              </a:rPr>
              <a:t>Sybase</a:t>
            </a:r>
            <a:r>
              <a:rPr lang="en-US" sz="1500" dirty="0"/>
              <a:t> – Owned and developed by Sybase</a:t>
            </a:r>
          </a:p>
          <a:p>
            <a:r>
              <a:rPr lang="en-US" sz="1500" i="1" dirty="0">
                <a:effectLst>
                  <a:outerShdw blurRad="38100" dist="38100" dir="2700000" algn="tl">
                    <a:srgbClr val="000000">
                      <a:alpha val="43137"/>
                    </a:srgbClr>
                  </a:outerShdw>
                </a:effectLst>
              </a:rPr>
              <a:t>DB2</a:t>
            </a:r>
            <a:r>
              <a:rPr lang="en-US" sz="1500" dirty="0"/>
              <a:t> – Owned and developed by IBM</a:t>
            </a:r>
          </a:p>
          <a:p>
            <a:r>
              <a:rPr lang="en-US" sz="1500" i="1" dirty="0">
                <a:effectLst>
                  <a:outerShdw blurRad="38100" dist="38100" dir="2700000" algn="tl">
                    <a:srgbClr val="000000">
                      <a:alpha val="43137"/>
                    </a:srgbClr>
                  </a:outerShdw>
                </a:effectLst>
              </a:rPr>
              <a:t>PostgreSQL</a:t>
            </a:r>
            <a:r>
              <a:rPr lang="en-US" sz="1500" dirty="0"/>
              <a:t> – Open Source Database Platform</a:t>
            </a:r>
            <a:endParaRPr lang="en-ZA" sz="1500" dirty="0"/>
          </a:p>
        </p:txBody>
      </p:sp>
      <p:sp>
        <p:nvSpPr>
          <p:cNvPr id="4" name="Footer Placeholder 3"/>
          <p:cNvSpPr>
            <a:spLocks noGrp="1"/>
          </p:cNvSpPr>
          <p:nvPr>
            <p:ph type="ftr" sz="quarter" idx="11"/>
          </p:nvPr>
        </p:nvSpPr>
        <p:spPr>
          <a:xfrm>
            <a:off x="5297762" y="6356350"/>
            <a:ext cx="4114800" cy="365125"/>
          </a:xfrm>
        </p:spPr>
        <p:txBody>
          <a:bodyPr>
            <a:normAutofit/>
          </a:bodyPr>
          <a:lstStyle/>
          <a:p>
            <a:pPr algn="l">
              <a:spcAft>
                <a:spcPts val="600"/>
              </a:spcAft>
            </a:pPr>
            <a:r>
              <a:rPr lang="en-ZA"/>
              <a:t>Advanced Database ADDB7311 : Simukai Musiyiwa</a:t>
            </a:r>
            <a:endParaRPr lang="en-US"/>
          </a:p>
        </p:txBody>
      </p:sp>
      <p:sp>
        <p:nvSpPr>
          <p:cNvPr id="5" name="Slide Number Placeholder 4"/>
          <p:cNvSpPr>
            <a:spLocks noGrp="1"/>
          </p:cNvSpPr>
          <p:nvPr>
            <p:ph type="sldNum" sz="quarter" idx="12"/>
          </p:nvPr>
        </p:nvSpPr>
        <p:spPr>
          <a:xfrm>
            <a:off x="10052978" y="6356350"/>
            <a:ext cx="1300821" cy="365125"/>
          </a:xfrm>
        </p:spPr>
        <p:txBody>
          <a:bodyPr>
            <a:normAutofit/>
          </a:bodyPr>
          <a:lstStyle/>
          <a:p>
            <a:pPr>
              <a:spcAft>
                <a:spcPts val="600"/>
              </a:spcAft>
            </a:pPr>
            <a:fld id="{C0B70FC8-7946-4E19-B6C9-6D6B17086E0B}" type="slidenum">
              <a:rPr lang="en-US" smtClean="0"/>
              <a:pPr>
                <a:spcAft>
                  <a:spcPts val="600"/>
                </a:spcAft>
              </a:pPr>
              <a:t>31</a:t>
            </a:fld>
            <a:endParaRPr lang="en-US"/>
          </a:p>
        </p:txBody>
      </p:sp>
    </p:spTree>
    <p:extLst>
      <p:ext uri="{BB962C8B-B14F-4D97-AF65-F5344CB8AC3E}">
        <p14:creationId xmlns:p14="http://schemas.microsoft.com/office/powerpoint/2010/main" val="87737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640080"/>
            <a:ext cx="2752354" cy="2709275"/>
          </a:xfrm>
          <a:prstGeom prst="rect">
            <a:avLst/>
          </a:prstGeom>
          <a:solidFill>
            <a:srgbClr val="4E5967"/>
          </a:solidFill>
          <a:ln>
            <a:solidFill>
              <a:srgbClr val="4E5967"/>
            </a:solidFill>
          </a:ln>
        </p:spPr>
        <p:txBody>
          <a:bodyPr vert="horz" lIns="91440" tIns="45720" rIns="91440" bIns="45720" rtlCol="0" anchor="ctr">
            <a:normAutofit/>
          </a:bodyPr>
          <a:lstStyle/>
          <a:p>
            <a:pPr algn="ctr"/>
            <a:r>
              <a:rPr lang="en-US" sz="2800" b="1" kern="1200">
                <a:solidFill>
                  <a:srgbClr val="FFFFFF"/>
                </a:solidFill>
                <a:effectLst>
                  <a:outerShdw blurRad="38100" dist="38100" dir="2700000" algn="tl">
                    <a:srgbClr val="000000">
                      <a:alpha val="43137"/>
                    </a:srgbClr>
                  </a:outerShdw>
                </a:effectLst>
                <a:latin typeface="+mj-lt"/>
                <a:ea typeface="+mj-ea"/>
                <a:cs typeface="+mj-cs"/>
              </a:rPr>
              <a:t>RDBMS Market Share</a:t>
            </a:r>
          </a:p>
        </p:txBody>
      </p:sp>
      <p:pic>
        <p:nvPicPr>
          <p:cNvPr id="7" name="Content Placeholder 6" descr="Chart, sunburst chart&#10;&#10;Description automatically generated">
            <a:extLst>
              <a:ext uri="{FF2B5EF4-FFF2-40B4-BE49-F238E27FC236}">
                <a16:creationId xmlns:a16="http://schemas.microsoft.com/office/drawing/2014/main" id="{82CD1538-C68D-4206-BCA5-0A5FDAB1E0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0665" y="1722592"/>
            <a:ext cx="6804078" cy="3725233"/>
          </a:xfrm>
          <a:prstGeom prst="rect">
            <a:avLst/>
          </a:prstGeom>
        </p:spPr>
      </p:pic>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75000"/>
                    <a:lumOff val="25000"/>
                  </a:schemeClr>
                </a:solidFill>
                <a:latin typeface="+mn-lt"/>
                <a:ea typeface="+mn-ea"/>
                <a:cs typeface="+mn-cs"/>
              </a:rPr>
              <a:t>Advanced Database ADDB7311 : Simukai Musiyiwa</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B70FC8-7946-4E19-B6C9-6D6B17086E0B}" type="slidenum">
              <a:rPr lang="en-US">
                <a:solidFill>
                  <a:schemeClr val="tx1">
                    <a:lumMod val="75000"/>
                    <a:lumOff val="25000"/>
                  </a:schemeClr>
                </a:solidFill>
              </a:rPr>
              <a:pPr>
                <a:spcAft>
                  <a:spcPts val="600"/>
                </a:spcAft>
              </a:pPr>
              <a:t>32</a:t>
            </a:fld>
            <a:endParaRPr lang="en-US">
              <a:solidFill>
                <a:schemeClr val="tx1">
                  <a:lumMod val="75000"/>
                  <a:lumOff val="25000"/>
                </a:schemeClr>
              </a:solidFill>
            </a:endParaRPr>
          </a:p>
        </p:txBody>
      </p:sp>
    </p:spTree>
    <p:extLst>
      <p:ext uri="{BB962C8B-B14F-4D97-AF65-F5344CB8AC3E}">
        <p14:creationId xmlns:p14="http://schemas.microsoft.com/office/powerpoint/2010/main" val="2693038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magnifying glass over a red and white logo&#10;&#10;Description automatically generated">
            <a:extLst>
              <a:ext uri="{FF2B5EF4-FFF2-40B4-BE49-F238E27FC236}">
                <a16:creationId xmlns:a16="http://schemas.microsoft.com/office/drawing/2014/main" id="{E9349B38-BD05-083C-ACA5-DDC246B68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875" y="2034131"/>
            <a:ext cx="8553450" cy="3424721"/>
          </a:xfrm>
        </p:spPr>
      </p:pic>
      <p:sp>
        <p:nvSpPr>
          <p:cNvPr id="4" name="Footer Placeholder 3">
            <a:extLst>
              <a:ext uri="{FF2B5EF4-FFF2-40B4-BE49-F238E27FC236}">
                <a16:creationId xmlns:a16="http://schemas.microsoft.com/office/drawing/2014/main" id="{D7743F79-6556-9DBE-1076-94EB3F152BB1}"/>
              </a:ext>
            </a:extLst>
          </p:cNvPr>
          <p:cNvSpPr>
            <a:spLocks noGrp="1"/>
          </p:cNvSpPr>
          <p:nvPr>
            <p:ph type="ftr" sz="quarter" idx="11"/>
          </p:nvPr>
        </p:nvSpPr>
        <p:spPr/>
        <p:txBody>
          <a:bodyPr/>
          <a:lstStyle/>
          <a:p>
            <a:r>
              <a:rPr lang="en-ZA"/>
              <a:t>Advanced Database ADDB7311 : Simukai Musiyiwa</a:t>
            </a:r>
            <a:endParaRPr lang="en-US"/>
          </a:p>
        </p:txBody>
      </p:sp>
      <p:sp>
        <p:nvSpPr>
          <p:cNvPr id="5" name="Slide Number Placeholder 4">
            <a:extLst>
              <a:ext uri="{FF2B5EF4-FFF2-40B4-BE49-F238E27FC236}">
                <a16:creationId xmlns:a16="http://schemas.microsoft.com/office/drawing/2014/main" id="{928728B0-9E04-A251-EEDB-7B7B906531F1}"/>
              </a:ext>
            </a:extLst>
          </p:cNvPr>
          <p:cNvSpPr>
            <a:spLocks noGrp="1"/>
          </p:cNvSpPr>
          <p:nvPr>
            <p:ph type="sldNum" sz="quarter" idx="12"/>
          </p:nvPr>
        </p:nvSpPr>
        <p:spPr/>
        <p:txBody>
          <a:bodyPr/>
          <a:lstStyle/>
          <a:p>
            <a:fld id="{C0B70FC8-7946-4E19-B6C9-6D6B17086E0B}" type="slidenum">
              <a:rPr lang="en-US" smtClean="0"/>
              <a:t>33</a:t>
            </a:fld>
            <a:endParaRPr lang="en-US"/>
          </a:p>
        </p:txBody>
      </p:sp>
      <p:pic>
        <p:nvPicPr>
          <p:cNvPr id="11" name="Picture 10" descr="A silver cylinder with blue stripes next to a lock&#10;&#10;Description automatically generated">
            <a:extLst>
              <a:ext uri="{FF2B5EF4-FFF2-40B4-BE49-F238E27FC236}">
                <a16:creationId xmlns:a16="http://schemas.microsoft.com/office/drawing/2014/main" id="{01A88356-25E6-0712-77F6-261E7E89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99256"/>
            <a:ext cx="2264200" cy="2047875"/>
          </a:xfrm>
          <a:prstGeom prst="rect">
            <a:avLst/>
          </a:prstGeom>
        </p:spPr>
      </p:pic>
    </p:spTree>
    <p:extLst>
      <p:ext uri="{BB962C8B-B14F-4D97-AF65-F5344CB8AC3E}">
        <p14:creationId xmlns:p14="http://schemas.microsoft.com/office/powerpoint/2010/main" val="1257266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48" y="54732"/>
            <a:ext cx="10515600" cy="1325563"/>
          </a:xfrm>
        </p:spPr>
        <p:txBody>
          <a:bodyPr/>
          <a:lstStyle/>
          <a:p>
            <a:r>
              <a:rPr lang="en-US" b="1" dirty="0">
                <a:effectLst>
                  <a:outerShdw blurRad="38100" dist="38100" dir="2700000" algn="tl">
                    <a:srgbClr val="000000">
                      <a:alpha val="43137"/>
                    </a:srgbClr>
                  </a:outerShdw>
                </a:effectLst>
              </a:rPr>
              <a:t>Oracle Editions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7139" y="1418288"/>
            <a:ext cx="10914776" cy="1358157"/>
          </a:xfrm>
        </p:spPr>
        <p:txBody>
          <a:bodyPr>
            <a:normAutofit/>
          </a:bodyPr>
          <a:lstStyle/>
          <a:p>
            <a:pPr marL="0" indent="0">
              <a:buNone/>
            </a:pPr>
            <a:r>
              <a:rPr lang="en-US" dirty="0"/>
              <a:t>Oracle Database  was released in the 2007 and is the most widely used database version and has various editions.</a:t>
            </a:r>
          </a:p>
          <a:p>
            <a:pPr marL="0" indent="0">
              <a:buNone/>
            </a:pP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7" name="Content Placeholder 2"/>
          <p:cNvSpPr txBox="1">
            <a:spLocks/>
          </p:cNvSpPr>
          <p:nvPr/>
        </p:nvSpPr>
        <p:spPr>
          <a:xfrm>
            <a:off x="620085" y="2449905"/>
            <a:ext cx="11252513" cy="3721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i="1" dirty="0">
                <a:solidFill>
                  <a:srgbClr val="FF0000"/>
                </a:solidFill>
                <a:effectLst>
                  <a:outerShdw blurRad="38100" dist="38100" dir="2700000" algn="tl">
                    <a:srgbClr val="000000">
                      <a:alpha val="43137"/>
                    </a:srgbClr>
                  </a:outerShdw>
                </a:effectLst>
              </a:rPr>
              <a:t>Enterprise</a:t>
            </a:r>
            <a:r>
              <a:rPr lang="en-US" dirty="0"/>
              <a:t> – Servers with unlimited Sockets. It provides industries with high performance, data warehousing and mining, scalability and security.</a:t>
            </a:r>
          </a:p>
          <a:p>
            <a:pPr algn="just"/>
            <a:r>
              <a:rPr lang="en-US" i="1" dirty="0">
                <a:solidFill>
                  <a:srgbClr val="FF0000"/>
                </a:solidFill>
                <a:effectLst>
                  <a:outerShdw blurRad="38100" dist="38100" dir="2700000" algn="tl">
                    <a:srgbClr val="000000">
                      <a:alpha val="43137"/>
                    </a:srgbClr>
                  </a:outerShdw>
                </a:effectLst>
              </a:rPr>
              <a:t>Standard</a:t>
            </a:r>
            <a:r>
              <a:rPr lang="en-US" dirty="0"/>
              <a:t> – Servers with 4 sockets. It comprises of Oracle Real Application Clusters, which provide higher availability, performance and security.</a:t>
            </a:r>
          </a:p>
          <a:p>
            <a:pPr algn="just"/>
            <a:r>
              <a:rPr lang="en-US" i="1" dirty="0">
                <a:solidFill>
                  <a:srgbClr val="FF0000"/>
                </a:solidFill>
                <a:effectLst>
                  <a:outerShdw blurRad="38100" dist="38100" dir="2700000" algn="tl">
                    <a:srgbClr val="000000">
                      <a:alpha val="43137"/>
                    </a:srgbClr>
                  </a:outerShdw>
                </a:effectLst>
              </a:rPr>
              <a:t>Standard Edition One </a:t>
            </a:r>
            <a:r>
              <a:rPr lang="en-US" dirty="0"/>
              <a:t>– Servers with up to two sockets. It provides scalability, security, availability, performance and easy management.</a:t>
            </a:r>
          </a:p>
          <a:p>
            <a:pPr algn="just"/>
            <a:r>
              <a:rPr lang="en-US" i="1" dirty="0">
                <a:solidFill>
                  <a:srgbClr val="FF0000"/>
                </a:solidFill>
                <a:effectLst>
                  <a:outerShdw blurRad="38100" dist="38100" dir="2700000" algn="tl">
                    <a:srgbClr val="000000">
                      <a:alpha val="43137"/>
                    </a:srgbClr>
                  </a:outerShdw>
                </a:effectLst>
              </a:rPr>
              <a:t>Express</a:t>
            </a:r>
            <a:r>
              <a:rPr lang="en-US" dirty="0"/>
              <a:t> – It is a starter database for developers, DBAs, independent software and hardware vendors, and educational institutions.</a:t>
            </a:r>
            <a:endParaRPr lang="en-ZA" dirty="0"/>
          </a:p>
        </p:txBody>
      </p:sp>
      <p:sp>
        <p:nvSpPr>
          <p:cNvPr id="5" name="Slide Number Placeholder 4"/>
          <p:cNvSpPr>
            <a:spLocks noGrp="1"/>
          </p:cNvSpPr>
          <p:nvPr>
            <p:ph type="sldNum" sz="quarter" idx="12"/>
          </p:nvPr>
        </p:nvSpPr>
        <p:spPr/>
        <p:txBody>
          <a:bodyPr/>
          <a:lstStyle/>
          <a:p>
            <a:fld id="{C0B70FC8-7946-4E19-B6C9-6D6B17086E0B}" type="slidenum">
              <a:rPr lang="en-US" smtClean="0"/>
              <a:t>34</a:t>
            </a:fld>
            <a:endParaRPr lang="en-US"/>
          </a:p>
        </p:txBody>
      </p:sp>
    </p:spTree>
    <p:extLst>
      <p:ext uri="{BB962C8B-B14F-4D97-AF65-F5344CB8AC3E}">
        <p14:creationId xmlns:p14="http://schemas.microsoft.com/office/powerpoint/2010/main" val="134981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Advantages of Oracle RDBMS</a:t>
            </a:r>
          </a:p>
        </p:txBody>
      </p:sp>
      <p:sp>
        <p:nvSpPr>
          <p:cNvPr id="3" name="Content Placeholder 2"/>
          <p:cNvSpPr>
            <a:spLocks noGrp="1"/>
          </p:cNvSpPr>
          <p:nvPr>
            <p:ph idx="1"/>
          </p:nvPr>
        </p:nvSpPr>
        <p:spPr>
          <a:xfrm>
            <a:off x="838200" y="1468178"/>
            <a:ext cx="10515600" cy="4351338"/>
          </a:xfrm>
        </p:spPr>
        <p:txBody>
          <a:bodyPr>
            <a:normAutofit fontScale="92500" lnSpcReduction="20000"/>
          </a:bodyPr>
          <a:lstStyle/>
          <a:p>
            <a:r>
              <a:rPr lang="en-US" dirty="0"/>
              <a:t>Partition and compress tables to store more Data.</a:t>
            </a:r>
          </a:p>
          <a:p>
            <a:r>
              <a:rPr lang="en-US" dirty="0"/>
              <a:t>Protect and audit data to manage Historical data.</a:t>
            </a:r>
          </a:p>
          <a:p>
            <a:r>
              <a:rPr lang="en-US" dirty="0"/>
              <a:t>Integrate and manage the life cycle of enterprise Data.</a:t>
            </a:r>
          </a:p>
          <a:p>
            <a:r>
              <a:rPr lang="en-US" dirty="0"/>
              <a:t>Make use of Oracle Maximum availability architecture to achieve high availability at a lower cost and complexity.</a:t>
            </a:r>
          </a:p>
          <a:p>
            <a:r>
              <a:rPr lang="en-US" dirty="0"/>
              <a:t>Eliminate time-consuming error-prone administrative tasks by using features such as self-management and automation, thereby enabling the DBA to focus on strategic business policies.</a:t>
            </a:r>
          </a:p>
          <a:p>
            <a:r>
              <a:rPr lang="en-US" dirty="0"/>
              <a:t>It provides seamless operational efficiency regardless of the OS used so can run on Windows, Linux, Mac, Unix etc.</a:t>
            </a:r>
          </a:p>
          <a:p>
            <a:r>
              <a:rPr lang="en-US" dirty="0"/>
              <a:t>It also supports 64-Bit architecture to add memory space for larger applications</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35</a:t>
            </a:fld>
            <a:endParaRPr lang="en-US"/>
          </a:p>
        </p:txBody>
      </p:sp>
    </p:spTree>
    <p:extLst>
      <p:ext uri="{BB962C8B-B14F-4D97-AF65-F5344CB8AC3E}">
        <p14:creationId xmlns:p14="http://schemas.microsoft.com/office/powerpoint/2010/main" val="3964160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57" y="12787"/>
            <a:ext cx="10515600" cy="1064057"/>
          </a:xfrm>
        </p:spPr>
        <p:txBody>
          <a:bodyPr/>
          <a:lstStyle/>
          <a:p>
            <a:r>
              <a:rPr lang="en-US" b="1" dirty="0">
                <a:effectLst>
                  <a:outerShdw blurRad="38100" dist="38100" dir="2700000" algn="tl">
                    <a:srgbClr val="000000">
                      <a:alpha val="43137"/>
                    </a:srgbClr>
                  </a:outerShdw>
                </a:effectLst>
              </a:rPr>
              <a:t>Oracle XE 23c</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01972" y="1091117"/>
            <a:ext cx="11359393" cy="5150292"/>
          </a:xfrm>
        </p:spPr>
        <p:txBody>
          <a:bodyPr>
            <a:normAutofit lnSpcReduction="10000"/>
          </a:bodyPr>
          <a:lstStyle/>
          <a:p>
            <a:pPr marL="0" indent="0">
              <a:buNone/>
            </a:pPr>
            <a:r>
              <a:rPr lang="en-ZA" dirty="0"/>
              <a:t>Oracle Database Express Edition (</a:t>
            </a:r>
            <a:r>
              <a:rPr lang="en-ZA" b="1" dirty="0">
                <a:effectLst>
                  <a:outerShdw blurRad="38100" dist="38100" dir="2700000" algn="tl">
                    <a:srgbClr val="000000">
                      <a:alpha val="43137"/>
                    </a:srgbClr>
                  </a:outerShdw>
                </a:effectLst>
              </a:rPr>
              <a:t>XE</a:t>
            </a:r>
            <a:r>
              <a:rPr lang="en-ZA" dirty="0"/>
              <a:t>) is a community-supported edition of the Oracle Database family. </a:t>
            </a:r>
          </a:p>
          <a:p>
            <a:pPr marL="0" indent="0">
              <a:buNone/>
            </a:pPr>
            <a:r>
              <a:rPr lang="en-ZA" dirty="0"/>
              <a:t>It provides a powerful Oracle Database experience, packaged for simple download, ease-of-use, and full features. Here are some key points about Oracle Database XE:</a:t>
            </a:r>
          </a:p>
          <a:p>
            <a:pPr marL="0" indent="0">
              <a:buNone/>
            </a:pPr>
            <a:endParaRPr lang="en-ZA" sz="400" dirty="0"/>
          </a:p>
          <a:p>
            <a:pPr marL="0" indent="0">
              <a:buNone/>
            </a:pPr>
            <a:r>
              <a:rPr lang="en-ZA" b="1" dirty="0"/>
              <a:t>Features:</a:t>
            </a:r>
          </a:p>
          <a:p>
            <a:r>
              <a:rPr lang="en-ZA" dirty="0">
                <a:solidFill>
                  <a:srgbClr val="FF0000"/>
                </a:solidFill>
                <a:effectLst>
                  <a:outerShdw blurRad="38100" dist="38100" dir="2700000" algn="tl">
                    <a:srgbClr val="000000">
                      <a:alpha val="43137"/>
                    </a:srgbClr>
                  </a:outerShdw>
                </a:effectLst>
              </a:rPr>
              <a:t>Same Core Database: </a:t>
            </a:r>
            <a:r>
              <a:rPr lang="en-ZA" dirty="0"/>
              <a:t>Oracle Database XE is based on the same powerful Oracle Database that enterprises rely on worldwide.</a:t>
            </a:r>
          </a:p>
          <a:p>
            <a:r>
              <a:rPr lang="en-ZA" dirty="0">
                <a:solidFill>
                  <a:srgbClr val="FF0000"/>
                </a:solidFill>
                <a:effectLst>
                  <a:outerShdw blurRad="38100" dist="38100" dir="2700000" algn="tl">
                    <a:srgbClr val="000000">
                      <a:alpha val="43137"/>
                    </a:srgbClr>
                  </a:outerShdw>
                </a:effectLst>
              </a:rPr>
              <a:t>Free to Use: </a:t>
            </a:r>
            <a:r>
              <a:rPr lang="en-ZA" dirty="0"/>
              <a:t>It’s completely free to download, use, and distribute.</a:t>
            </a:r>
          </a:p>
          <a:p>
            <a:r>
              <a:rPr lang="en-ZA" dirty="0">
                <a:solidFill>
                  <a:srgbClr val="FF0000"/>
                </a:solidFill>
                <a:effectLst>
                  <a:outerShdw blurRad="38100" dist="38100" dir="2700000" algn="tl">
                    <a:srgbClr val="000000">
                      <a:alpha val="43137"/>
                    </a:srgbClr>
                  </a:outerShdw>
                </a:effectLst>
              </a:rPr>
              <a:t>Embed and Redistribute: </a:t>
            </a:r>
            <a:r>
              <a:rPr lang="en-ZA" dirty="0"/>
              <a:t>You can embed it within your applications or redistribute it as needed.</a:t>
            </a:r>
          </a:p>
          <a:p>
            <a:r>
              <a:rPr lang="en-ZA" dirty="0">
                <a:solidFill>
                  <a:srgbClr val="FF0000"/>
                </a:solidFill>
                <a:effectLst>
                  <a:outerShdw blurRad="38100" dist="38100" dir="2700000" algn="tl">
                    <a:srgbClr val="000000">
                      <a:alpha val="43137"/>
                    </a:srgbClr>
                  </a:outerShdw>
                </a:effectLst>
              </a:rPr>
              <a:t>Full-Featured: </a:t>
            </a:r>
            <a:r>
              <a:rPr lang="en-ZA" dirty="0"/>
              <a:t>Despite being free, it offers a full-featured experience.</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36</a:t>
            </a:fld>
            <a:endParaRPr lang="en-US"/>
          </a:p>
        </p:txBody>
      </p:sp>
    </p:spTree>
    <p:extLst>
      <p:ext uri="{BB962C8B-B14F-4D97-AF65-F5344CB8AC3E}">
        <p14:creationId xmlns:p14="http://schemas.microsoft.com/office/powerpoint/2010/main" val="2095770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Oracle Users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sz="3200" i="1" dirty="0">
                <a:solidFill>
                  <a:srgbClr val="FF0000"/>
                </a:solidFill>
                <a:effectLst>
                  <a:outerShdw blurRad="38100" dist="38100" dir="2700000" algn="tl">
                    <a:srgbClr val="000000">
                      <a:alpha val="43137"/>
                    </a:srgbClr>
                  </a:outerShdw>
                </a:effectLst>
              </a:rPr>
              <a:t>End User </a:t>
            </a:r>
            <a:r>
              <a:rPr lang="en-US" dirty="0"/>
              <a:t>– retrieves data and uses it by initiating transactions and generating reports.</a:t>
            </a:r>
          </a:p>
          <a:p>
            <a:r>
              <a:rPr lang="en-US" sz="3200" i="1" dirty="0">
                <a:solidFill>
                  <a:srgbClr val="FF0000"/>
                </a:solidFill>
                <a:effectLst>
                  <a:outerShdw blurRad="38100" dist="38100" dir="2700000" algn="tl">
                    <a:srgbClr val="000000">
                      <a:alpha val="43137"/>
                    </a:srgbClr>
                  </a:outerShdw>
                </a:effectLst>
              </a:rPr>
              <a:t>Database Developer </a:t>
            </a:r>
            <a:r>
              <a:rPr lang="en-US" dirty="0"/>
              <a:t>– Designs and develops the database and the application interface that end users use to access the database.</a:t>
            </a:r>
          </a:p>
          <a:p>
            <a:r>
              <a:rPr lang="en-US" sz="3200" i="1" dirty="0">
                <a:solidFill>
                  <a:srgbClr val="FF0000"/>
                </a:solidFill>
                <a:effectLst>
                  <a:outerShdw blurRad="38100" dist="38100" dir="2700000" algn="tl">
                    <a:srgbClr val="000000">
                      <a:alpha val="43137"/>
                    </a:srgbClr>
                  </a:outerShdw>
                </a:effectLst>
              </a:rPr>
              <a:t>Database Administrator </a:t>
            </a:r>
            <a:r>
              <a:rPr lang="en-US" dirty="0"/>
              <a:t>– Maintains the database management system. The DBA manages, monitors, tunes, backs up and restores the database in case of system failure. Additionally the DBA is reposing</a:t>
            </a:r>
            <a:r>
              <a:rPr lang="en-ZA" dirty="0"/>
              <a:t> for capacity planning, performance measurement , data recovery and security and hardware and software upgrades. </a:t>
            </a:r>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37</a:t>
            </a:fld>
            <a:endParaRPr lang="en-US"/>
          </a:p>
        </p:txBody>
      </p:sp>
    </p:spTree>
    <p:extLst>
      <p:ext uri="{BB962C8B-B14F-4D97-AF65-F5344CB8AC3E}">
        <p14:creationId xmlns:p14="http://schemas.microsoft.com/office/powerpoint/2010/main" val="261454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User Privileges</a:t>
            </a:r>
          </a:p>
        </p:txBody>
      </p:sp>
      <p:sp>
        <p:nvSpPr>
          <p:cNvPr id="3" name="Content Placeholder 2"/>
          <p:cNvSpPr>
            <a:spLocks noGrp="1"/>
          </p:cNvSpPr>
          <p:nvPr>
            <p:ph idx="1"/>
          </p:nvPr>
        </p:nvSpPr>
        <p:spPr>
          <a:xfrm>
            <a:off x="838200" y="1468178"/>
            <a:ext cx="10780552" cy="4351338"/>
          </a:xfrm>
        </p:spPr>
        <p:txBody>
          <a:bodyPr>
            <a:normAutofit/>
          </a:bodyPr>
          <a:lstStyle/>
          <a:p>
            <a:r>
              <a:rPr lang="en-US" dirty="0"/>
              <a:t>User privileges are the specific rights the DBA assigns to control data access and maintain database security.</a:t>
            </a:r>
          </a:p>
          <a:p>
            <a:r>
              <a:rPr lang="en-US" dirty="0"/>
              <a:t>These privileges are provided to the user during account creation to enable them to connect to the database, update data, and run queries.</a:t>
            </a:r>
          </a:p>
          <a:p>
            <a:pPr marL="0" indent="0">
              <a:buNone/>
            </a:pPr>
            <a:r>
              <a:rPr lang="en-US" dirty="0"/>
              <a:t>Users are basically assigned with two types of privileges.</a:t>
            </a:r>
          </a:p>
          <a:p>
            <a:r>
              <a:rPr lang="en-US" dirty="0">
                <a:solidFill>
                  <a:srgbClr val="FF0000"/>
                </a:solidFill>
                <a:effectLst>
                  <a:outerShdw blurRad="38100" dist="38100" dir="2700000" algn="tl">
                    <a:srgbClr val="000000">
                      <a:alpha val="43137"/>
                    </a:srgbClr>
                  </a:outerShdw>
                </a:effectLst>
              </a:rPr>
              <a:t>System privileges </a:t>
            </a:r>
            <a:r>
              <a:rPr lang="en-US" dirty="0"/>
              <a:t>– perform an action on any schema object for example ALTER TABLE allows a user to alter tables in the user schema.</a:t>
            </a:r>
          </a:p>
          <a:p>
            <a:r>
              <a:rPr lang="en-US" dirty="0">
                <a:solidFill>
                  <a:srgbClr val="FF0000"/>
                </a:solidFill>
                <a:effectLst>
                  <a:outerShdw blurRad="38100" dist="38100" dir="2700000" algn="tl">
                    <a:srgbClr val="000000">
                      <a:alpha val="43137"/>
                    </a:srgbClr>
                  </a:outerShdw>
                </a:effectLst>
              </a:rPr>
              <a:t>Object privileges </a:t>
            </a:r>
            <a:r>
              <a:rPr lang="en-US" dirty="0"/>
              <a:t>– perform a particular action on a specific schema object for example selecting a row from a specific table.</a:t>
            </a:r>
          </a:p>
          <a:p>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38</a:t>
            </a:fld>
            <a:endParaRPr lang="en-US"/>
          </a:p>
        </p:txBody>
      </p:sp>
    </p:spTree>
    <p:extLst>
      <p:ext uri="{BB962C8B-B14F-4D97-AF65-F5344CB8AC3E}">
        <p14:creationId xmlns:p14="http://schemas.microsoft.com/office/powerpoint/2010/main" val="55884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GRANT Statement</a:t>
            </a:r>
          </a:p>
        </p:txBody>
      </p:sp>
      <p:sp>
        <p:nvSpPr>
          <p:cNvPr id="3" name="Content Placeholder 2"/>
          <p:cNvSpPr>
            <a:spLocks noGrp="1"/>
          </p:cNvSpPr>
          <p:nvPr>
            <p:ph idx="1"/>
          </p:nvPr>
        </p:nvSpPr>
        <p:spPr>
          <a:xfrm>
            <a:off x="838200" y="1468178"/>
            <a:ext cx="10780552" cy="4351338"/>
          </a:xfrm>
        </p:spPr>
        <p:txBody>
          <a:bodyPr>
            <a:normAutofit lnSpcReduction="10000"/>
          </a:bodyPr>
          <a:lstStyle/>
          <a:p>
            <a:r>
              <a:rPr lang="en-US" dirty="0"/>
              <a:t>Using a </a:t>
            </a:r>
            <a:r>
              <a:rPr lang="en-US" dirty="0">
                <a:solidFill>
                  <a:srgbClr val="FF0000"/>
                </a:solidFill>
                <a:effectLst>
                  <a:outerShdw blurRad="38100" dist="38100" dir="2700000" algn="tl">
                    <a:srgbClr val="000000">
                      <a:alpha val="43137"/>
                    </a:srgbClr>
                  </a:outerShdw>
                </a:effectLst>
              </a:rPr>
              <a:t>GRANT</a:t>
            </a:r>
            <a:r>
              <a:rPr lang="en-US" dirty="0"/>
              <a:t> statement users can be provided with either system or object level privileges to make changes to the database.</a:t>
            </a:r>
          </a:p>
          <a:p>
            <a:r>
              <a:rPr lang="en-US" dirty="0"/>
              <a:t>System level privileges often allow a user to make global changes that can affect the entire database. </a:t>
            </a:r>
          </a:p>
          <a:p>
            <a:endParaRPr lang="en-US" sz="1100" dirty="0"/>
          </a:p>
          <a:p>
            <a:pPr marL="0" indent="0">
              <a:buNone/>
            </a:pPr>
            <a:r>
              <a:rPr lang="en-US" dirty="0"/>
              <a:t>The syntax for using GRANT is shown below.</a:t>
            </a:r>
          </a:p>
          <a:p>
            <a:pPr marL="0" indent="0">
              <a:buNone/>
            </a:pPr>
            <a:endParaRPr lang="en-US" sz="1100" dirty="0"/>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GRANT</a:t>
            </a:r>
            <a:r>
              <a:rPr lang="en-US" dirty="0"/>
              <a:t> </a:t>
            </a:r>
            <a:r>
              <a:rPr lang="en-US" i="1" dirty="0">
                <a:solidFill>
                  <a:srgbClr val="FF0000"/>
                </a:solidFill>
              </a:rPr>
              <a:t>privilege </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ON</a:t>
            </a:r>
            <a:r>
              <a:rPr lang="en-US" dirty="0">
                <a:solidFill>
                  <a:srgbClr val="FF0000"/>
                </a:solidFill>
              </a:rPr>
              <a:t> </a:t>
            </a:r>
            <a:r>
              <a:rPr lang="en-US" i="1" dirty="0">
                <a:solidFill>
                  <a:srgbClr val="FF0000"/>
                </a:solidFill>
              </a:rPr>
              <a:t>object </a:t>
            </a:r>
          </a:p>
          <a:p>
            <a:pPr marL="0" indent="0">
              <a:buNone/>
            </a:pPr>
            <a:r>
              <a:rPr lang="en-US" sz="3200" b="1" dirty="0">
                <a:solidFill>
                  <a:schemeClr val="accent5">
                    <a:lumMod val="75000"/>
                  </a:schemeClr>
                </a:solidFill>
                <a:latin typeface="Courier New" panose="02070309020205020404" pitchFamily="49" charset="0"/>
                <a:cs typeface="Courier New" panose="02070309020205020404" pitchFamily="49" charset="0"/>
              </a:rPr>
              <a:t>TO</a:t>
            </a:r>
            <a:r>
              <a:rPr lang="en-US" dirty="0">
                <a:solidFill>
                  <a:srgbClr val="FF0000"/>
                </a:solidFill>
              </a:rPr>
              <a:t> </a:t>
            </a:r>
            <a:r>
              <a:rPr lang="en-US" dirty="0"/>
              <a:t>[</a:t>
            </a:r>
            <a:r>
              <a:rPr lang="en-US" i="1" dirty="0">
                <a:solidFill>
                  <a:srgbClr val="FF0000"/>
                </a:solidFill>
              </a:rPr>
              <a:t>user</a:t>
            </a:r>
            <a:r>
              <a:rPr lang="en-US" dirty="0"/>
              <a:t> | </a:t>
            </a:r>
            <a:r>
              <a:rPr lang="en-US" i="1" dirty="0">
                <a:solidFill>
                  <a:srgbClr val="FF0000"/>
                </a:solidFill>
              </a:rPr>
              <a:t>role</a:t>
            </a:r>
            <a:r>
              <a:rPr lang="en-US" dirty="0">
                <a:solidFill>
                  <a:srgbClr val="FF0000"/>
                </a:solidFill>
              </a:rPr>
              <a:t> </a:t>
            </a:r>
            <a:r>
              <a:rPr lang="en-US" dirty="0"/>
              <a:t>| </a:t>
            </a:r>
            <a:r>
              <a:rPr lang="en-US" dirty="0">
                <a:solidFill>
                  <a:srgbClr val="FF0000"/>
                </a:solidFill>
              </a:rPr>
              <a:t>PUBLIC</a:t>
            </a:r>
            <a:r>
              <a:rPr lang="en-US" dirty="0"/>
              <a:t>]</a:t>
            </a:r>
          </a:p>
          <a:p>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39</a:t>
            </a:fld>
            <a:endParaRPr lang="en-US"/>
          </a:p>
        </p:txBody>
      </p:sp>
    </p:spTree>
    <p:extLst>
      <p:ext uri="{BB962C8B-B14F-4D97-AF65-F5344CB8AC3E}">
        <p14:creationId xmlns:p14="http://schemas.microsoft.com/office/powerpoint/2010/main" val="301341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Overview of Basic Database Concepts</a:t>
            </a:r>
          </a:p>
        </p:txBody>
      </p:sp>
      <p:sp>
        <p:nvSpPr>
          <p:cNvPr id="4" name="Content Placeholder 2"/>
          <p:cNvSpPr>
            <a:spLocks noGrp="1"/>
          </p:cNvSpPr>
          <p:nvPr>
            <p:ph idx="1"/>
          </p:nvPr>
        </p:nvSpPr>
        <p:spPr/>
        <p:txBody>
          <a:bodyPr>
            <a:normAutofit/>
          </a:bodyPr>
          <a:lstStyle/>
          <a:p>
            <a:r>
              <a:rPr lang="en-GB" i="1" dirty="0">
                <a:solidFill>
                  <a:srgbClr val="FF0000"/>
                </a:solidFill>
                <a:effectLst>
                  <a:outerShdw blurRad="38100" dist="38100" dir="2700000" algn="tl">
                    <a:srgbClr val="000000">
                      <a:alpha val="43137"/>
                    </a:srgbClr>
                  </a:outerShdw>
                </a:effectLst>
              </a:rPr>
              <a:t>Data Quality </a:t>
            </a:r>
            <a:r>
              <a:rPr lang="en-GB" dirty="0"/>
              <a:t>can be examined by observing the following characteristics of Data:</a:t>
            </a:r>
          </a:p>
          <a:p>
            <a:pPr marL="0" indent="0">
              <a:buNone/>
            </a:pPr>
            <a:endParaRPr lang="en-GB" sz="1100" dirty="0"/>
          </a:p>
          <a:p>
            <a:pPr lvl="1"/>
            <a:r>
              <a:rPr lang="en-GB" i="1" dirty="0">
                <a:solidFill>
                  <a:srgbClr val="FF0000"/>
                </a:solidFill>
                <a:effectLst>
                  <a:outerShdw blurRad="38100" dist="38100" dir="2700000" algn="tl">
                    <a:srgbClr val="000000">
                      <a:alpha val="43137"/>
                    </a:srgbClr>
                  </a:outerShdw>
                </a:effectLst>
              </a:rPr>
              <a:t>Accuracy</a:t>
            </a:r>
            <a:r>
              <a:rPr lang="en-GB" dirty="0"/>
              <a:t>: Is the data accurate and come from a verifiable source?</a:t>
            </a:r>
          </a:p>
          <a:p>
            <a:pPr lvl="1"/>
            <a:r>
              <a:rPr lang="en-GB" i="1" dirty="0">
                <a:solidFill>
                  <a:srgbClr val="FF0000"/>
                </a:solidFill>
                <a:effectLst>
                  <a:outerShdw blurRad="38100" dist="38100" dir="2700000" algn="tl">
                    <a:srgbClr val="000000">
                      <a:alpha val="43137"/>
                    </a:srgbClr>
                  </a:outerShdw>
                </a:effectLst>
              </a:rPr>
              <a:t>Relevance</a:t>
            </a:r>
            <a:r>
              <a:rPr lang="en-GB" dirty="0"/>
              <a:t>: Is the data relevant to the organisation?</a:t>
            </a:r>
          </a:p>
          <a:p>
            <a:pPr lvl="1"/>
            <a:r>
              <a:rPr lang="en-GB" i="1" dirty="0">
                <a:solidFill>
                  <a:srgbClr val="FF0000"/>
                </a:solidFill>
                <a:effectLst>
                  <a:outerShdw blurRad="38100" dist="38100" dir="2700000" algn="tl">
                    <a:srgbClr val="000000">
                      <a:alpha val="43137"/>
                    </a:srgbClr>
                  </a:outerShdw>
                </a:effectLst>
              </a:rPr>
              <a:t>Completeness</a:t>
            </a:r>
            <a:r>
              <a:rPr lang="en-GB" dirty="0"/>
              <a:t>: Is the required data being stored?</a:t>
            </a:r>
          </a:p>
          <a:p>
            <a:pPr lvl="1"/>
            <a:r>
              <a:rPr lang="en-GB" i="1" dirty="0">
                <a:solidFill>
                  <a:srgbClr val="FF0000"/>
                </a:solidFill>
                <a:effectLst>
                  <a:outerShdw blurRad="38100" dist="38100" dir="2700000" algn="tl">
                    <a:srgbClr val="000000">
                      <a:alpha val="43137"/>
                    </a:srgbClr>
                  </a:outerShdw>
                </a:effectLst>
              </a:rPr>
              <a:t>Timeliness</a:t>
            </a:r>
            <a:r>
              <a:rPr lang="en-GB" dirty="0"/>
              <a:t>: Is the data updated frequently in order to meet the business requirements?</a:t>
            </a:r>
          </a:p>
          <a:p>
            <a:pPr lvl="1"/>
            <a:r>
              <a:rPr lang="en-GB" i="1" dirty="0">
                <a:solidFill>
                  <a:srgbClr val="FF0000"/>
                </a:solidFill>
                <a:effectLst>
                  <a:outerShdw blurRad="38100" dist="38100" dir="2700000" algn="tl">
                    <a:srgbClr val="000000">
                      <a:alpha val="43137"/>
                    </a:srgbClr>
                  </a:outerShdw>
                </a:effectLst>
              </a:rPr>
              <a:t>Uniqueness</a:t>
            </a:r>
            <a:r>
              <a:rPr lang="en-GB" dirty="0"/>
              <a:t>: Is the data unique and there is no redundancy in the database?</a:t>
            </a:r>
          </a:p>
          <a:p>
            <a:pPr lvl="1"/>
            <a:r>
              <a:rPr lang="en-GB" i="1" dirty="0">
                <a:solidFill>
                  <a:srgbClr val="FF0000"/>
                </a:solidFill>
                <a:effectLst>
                  <a:outerShdw blurRad="38100" dist="38100" dir="2700000" algn="tl">
                    <a:srgbClr val="000000">
                      <a:alpha val="43137"/>
                    </a:srgbClr>
                  </a:outerShdw>
                </a:effectLst>
              </a:rPr>
              <a:t>Unambiguous</a:t>
            </a:r>
            <a:r>
              <a:rPr lang="en-GB" dirty="0"/>
              <a:t>: Is the meaning of the data clear.</a:t>
            </a:r>
          </a:p>
          <a:p>
            <a:pPr lvl="1"/>
            <a:endParaRPr lang="en-GB" dirty="0"/>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3" name="Slide Number Placeholder 2"/>
          <p:cNvSpPr>
            <a:spLocks noGrp="1"/>
          </p:cNvSpPr>
          <p:nvPr>
            <p:ph type="sldNum" sz="quarter" idx="12"/>
          </p:nvPr>
        </p:nvSpPr>
        <p:spPr/>
        <p:txBody>
          <a:bodyPr/>
          <a:lstStyle/>
          <a:p>
            <a:fld id="{C0B70FC8-7946-4E19-B6C9-6D6B17086E0B}" type="slidenum">
              <a:rPr lang="en-US" smtClean="0"/>
              <a:t>4</a:t>
            </a:fld>
            <a:endParaRPr lang="en-US"/>
          </a:p>
        </p:txBody>
      </p:sp>
    </p:spTree>
    <p:extLst>
      <p:ext uri="{BB962C8B-B14F-4D97-AF65-F5344CB8AC3E}">
        <p14:creationId xmlns:p14="http://schemas.microsoft.com/office/powerpoint/2010/main" val="3187915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GRANT Statement</a:t>
            </a:r>
          </a:p>
        </p:txBody>
      </p:sp>
      <p:sp>
        <p:nvSpPr>
          <p:cNvPr id="3" name="Content Placeholder 2"/>
          <p:cNvSpPr>
            <a:spLocks noGrp="1"/>
          </p:cNvSpPr>
          <p:nvPr>
            <p:ph idx="1"/>
          </p:nvPr>
        </p:nvSpPr>
        <p:spPr>
          <a:xfrm>
            <a:off x="838200" y="1468178"/>
            <a:ext cx="10780552" cy="595514"/>
          </a:xfrm>
        </p:spPr>
        <p:txBody>
          <a:bodyPr>
            <a:normAutofit/>
          </a:bodyPr>
          <a:lstStyle/>
          <a:p>
            <a:pPr marL="0" indent="0">
              <a:buNone/>
            </a:pPr>
            <a:r>
              <a:rPr lang="en-US" dirty="0"/>
              <a:t>Some  system privileges are listed in the table below</a:t>
            </a:r>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40</a:t>
            </a:fld>
            <a:endParaRPr lang="en-US"/>
          </a:p>
        </p:txBody>
      </p:sp>
      <p:graphicFrame>
        <p:nvGraphicFramePr>
          <p:cNvPr id="7" name="Table 6">
            <a:extLst>
              <a:ext uri="{FF2B5EF4-FFF2-40B4-BE49-F238E27FC236}">
                <a16:creationId xmlns:a16="http://schemas.microsoft.com/office/drawing/2014/main" id="{DFF7E553-25BE-70F5-5942-256D8A3CD3AE}"/>
              </a:ext>
            </a:extLst>
          </p:cNvPr>
          <p:cNvGraphicFramePr>
            <a:graphicFrameLocks noGrp="1"/>
          </p:cNvGraphicFramePr>
          <p:nvPr>
            <p:extLst>
              <p:ext uri="{D42A27DB-BD31-4B8C-83A1-F6EECF244321}">
                <p14:modId xmlns:p14="http://schemas.microsoft.com/office/powerpoint/2010/main" val="3741893685"/>
              </p:ext>
            </p:extLst>
          </p:nvPr>
        </p:nvGraphicFramePr>
        <p:xfrm>
          <a:off x="1134378" y="2569269"/>
          <a:ext cx="10568264" cy="2595880"/>
        </p:xfrm>
        <a:graphic>
          <a:graphicData uri="http://schemas.openxmlformats.org/drawingml/2006/table">
            <a:tbl>
              <a:tblPr firstRow="1" bandRow="1">
                <a:tableStyleId>{F5AB1C69-6EDB-4FF4-983F-18BD219EF322}</a:tableStyleId>
              </a:tblPr>
              <a:tblGrid>
                <a:gridCol w="3597013">
                  <a:extLst>
                    <a:ext uri="{9D8B030D-6E8A-4147-A177-3AD203B41FA5}">
                      <a16:colId xmlns:a16="http://schemas.microsoft.com/office/drawing/2014/main" val="276816022"/>
                    </a:ext>
                  </a:extLst>
                </a:gridCol>
                <a:gridCol w="6971251">
                  <a:extLst>
                    <a:ext uri="{9D8B030D-6E8A-4147-A177-3AD203B41FA5}">
                      <a16:colId xmlns:a16="http://schemas.microsoft.com/office/drawing/2014/main" val="2115327050"/>
                    </a:ext>
                  </a:extLst>
                </a:gridCol>
              </a:tblGrid>
              <a:tr h="370840">
                <a:tc>
                  <a:txBody>
                    <a:bodyPr/>
                    <a:lstStyle/>
                    <a:p>
                      <a:r>
                        <a:rPr lang="en-US" dirty="0"/>
                        <a:t>Privilege</a:t>
                      </a:r>
                      <a:endParaRPr lang="en-ZA" dirty="0"/>
                    </a:p>
                  </a:txBody>
                  <a:tcPr/>
                </a:tc>
                <a:tc>
                  <a:txBody>
                    <a:bodyPr/>
                    <a:lstStyle/>
                    <a:p>
                      <a:r>
                        <a:rPr lang="en-US" dirty="0"/>
                        <a:t>Allowable action</a:t>
                      </a:r>
                      <a:endParaRPr lang="en-ZA" dirty="0"/>
                    </a:p>
                  </a:txBody>
                  <a:tcPr/>
                </a:tc>
                <a:extLst>
                  <a:ext uri="{0D108BD9-81ED-4DB2-BD59-A6C34878D82A}">
                    <a16:rowId xmlns:a16="http://schemas.microsoft.com/office/drawing/2014/main" val="2610823461"/>
                  </a:ext>
                </a:extLst>
              </a:tr>
              <a:tr h="370840">
                <a:tc>
                  <a:txBody>
                    <a:bodyPr/>
                    <a:lstStyle/>
                    <a:p>
                      <a:r>
                        <a:rPr lang="en-US" b="1" dirty="0">
                          <a:latin typeface="Courier New" panose="02070309020205020404" pitchFamily="49" charset="0"/>
                          <a:cs typeface="Courier New" panose="02070309020205020404" pitchFamily="49" charset="0"/>
                        </a:rPr>
                        <a:t>ALTER DATABASE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Alter the configuration of the physical database.</a:t>
                      </a:r>
                      <a:endParaRPr lang="en-ZA" dirty="0"/>
                    </a:p>
                  </a:txBody>
                  <a:tcPr/>
                </a:tc>
                <a:extLst>
                  <a:ext uri="{0D108BD9-81ED-4DB2-BD59-A6C34878D82A}">
                    <a16:rowId xmlns:a16="http://schemas.microsoft.com/office/drawing/2014/main" val="1161208000"/>
                  </a:ext>
                </a:extLst>
              </a:tr>
              <a:tr h="370840">
                <a:tc>
                  <a:txBody>
                    <a:bodyPr/>
                    <a:lstStyle/>
                    <a:p>
                      <a:r>
                        <a:rPr lang="en-US" b="1" dirty="0">
                          <a:latin typeface="Courier New" panose="02070309020205020404" pitchFamily="49" charset="0"/>
                          <a:cs typeface="Courier New" panose="02070309020205020404" pitchFamily="49" charset="0"/>
                        </a:rPr>
                        <a:t>CREATE | ALTER ANY TABLE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Create or alter tables to be owned by another user.</a:t>
                      </a:r>
                      <a:endParaRPr lang="en-ZA" dirty="0"/>
                    </a:p>
                  </a:txBody>
                  <a:tcPr/>
                </a:tc>
                <a:extLst>
                  <a:ext uri="{0D108BD9-81ED-4DB2-BD59-A6C34878D82A}">
                    <a16:rowId xmlns:a16="http://schemas.microsoft.com/office/drawing/2014/main" val="637154455"/>
                  </a:ext>
                </a:extLst>
              </a:tr>
              <a:tr h="370840">
                <a:tc>
                  <a:txBody>
                    <a:bodyPr/>
                    <a:lstStyle/>
                    <a:p>
                      <a:r>
                        <a:rPr lang="en-US" b="1" dirty="0">
                          <a:latin typeface="Courier New" panose="02070309020205020404" pitchFamily="49" charset="0"/>
                          <a:cs typeface="Courier New" panose="02070309020205020404" pitchFamily="49" charset="0"/>
                        </a:rPr>
                        <a:t>DROP ANY TABLE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Drop tables owned by any user.</a:t>
                      </a:r>
                      <a:endParaRPr lang="en-ZA" dirty="0"/>
                    </a:p>
                  </a:txBody>
                  <a:tcPr/>
                </a:tc>
                <a:extLst>
                  <a:ext uri="{0D108BD9-81ED-4DB2-BD59-A6C34878D82A}">
                    <a16:rowId xmlns:a16="http://schemas.microsoft.com/office/drawing/2014/main" val="3610791409"/>
                  </a:ext>
                </a:extLst>
              </a:tr>
              <a:tr h="370840">
                <a:tc>
                  <a:txBody>
                    <a:bodyPr/>
                    <a:lstStyle/>
                    <a:p>
                      <a:r>
                        <a:rPr lang="en-US" b="1" dirty="0">
                          <a:latin typeface="Courier New" panose="02070309020205020404" pitchFamily="49" charset="0"/>
                          <a:cs typeface="Courier New" panose="02070309020205020404" pitchFamily="49" charset="0"/>
                        </a:rPr>
                        <a:t>SELECT ANY TABLE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Select from tables owned by any user.</a:t>
                      </a:r>
                      <a:endParaRPr lang="en-ZA" dirty="0"/>
                    </a:p>
                  </a:txBody>
                  <a:tcPr/>
                </a:tc>
                <a:extLst>
                  <a:ext uri="{0D108BD9-81ED-4DB2-BD59-A6C34878D82A}">
                    <a16:rowId xmlns:a16="http://schemas.microsoft.com/office/drawing/2014/main" val="4179191494"/>
                  </a:ext>
                </a:extLst>
              </a:tr>
              <a:tr h="370840">
                <a:tc>
                  <a:txBody>
                    <a:bodyPr/>
                    <a:lstStyle/>
                    <a:p>
                      <a:r>
                        <a:rPr lang="en-US" b="1" dirty="0">
                          <a:latin typeface="Courier New" panose="02070309020205020404" pitchFamily="49" charset="0"/>
                          <a:cs typeface="Courier New" panose="02070309020205020404" pitchFamily="49" charset="0"/>
                        </a:rPr>
                        <a:t>INSERT ANY TABLE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Insert new data into tables owned by any user.</a:t>
                      </a:r>
                      <a:endParaRPr lang="en-ZA" dirty="0"/>
                    </a:p>
                  </a:txBody>
                  <a:tcPr/>
                </a:tc>
                <a:extLst>
                  <a:ext uri="{0D108BD9-81ED-4DB2-BD59-A6C34878D82A}">
                    <a16:rowId xmlns:a16="http://schemas.microsoft.com/office/drawing/2014/main" val="3350726539"/>
                  </a:ext>
                </a:extLst>
              </a:tr>
              <a:tr h="370840">
                <a:tc>
                  <a:txBody>
                    <a:bodyPr/>
                    <a:lstStyle/>
                    <a:p>
                      <a:r>
                        <a:rPr lang="en-US" b="1" dirty="0">
                          <a:latin typeface="Courier New" panose="02070309020205020404" pitchFamily="49" charset="0"/>
                          <a:cs typeface="Courier New" panose="02070309020205020404" pitchFamily="49" charset="0"/>
                        </a:rPr>
                        <a:t>UPDATE ANY TABLE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Modify existing data in tables owned by any user.</a:t>
                      </a:r>
                      <a:endParaRPr lang="en-ZA" dirty="0"/>
                    </a:p>
                  </a:txBody>
                  <a:tcPr/>
                </a:tc>
                <a:extLst>
                  <a:ext uri="{0D108BD9-81ED-4DB2-BD59-A6C34878D82A}">
                    <a16:rowId xmlns:a16="http://schemas.microsoft.com/office/drawing/2014/main" val="768744030"/>
                  </a:ext>
                </a:extLst>
              </a:tr>
            </a:tbl>
          </a:graphicData>
        </a:graphic>
      </p:graphicFrame>
    </p:spTree>
    <p:extLst>
      <p:ext uri="{BB962C8B-B14F-4D97-AF65-F5344CB8AC3E}">
        <p14:creationId xmlns:p14="http://schemas.microsoft.com/office/powerpoint/2010/main" val="3057723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7" y="30310"/>
            <a:ext cx="10515600" cy="926035"/>
          </a:xfrm>
        </p:spPr>
        <p:txBody>
          <a:bodyPr/>
          <a:lstStyle/>
          <a:p>
            <a:r>
              <a:rPr lang="en-US" b="1" dirty="0">
                <a:effectLst>
                  <a:outerShdw blurRad="38100" dist="38100" dir="2700000" algn="tl">
                    <a:srgbClr val="000000">
                      <a:alpha val="43137"/>
                    </a:srgbClr>
                  </a:outerShdw>
                </a:effectLst>
              </a:rPr>
              <a:t>Separation of Duties</a:t>
            </a:r>
          </a:p>
        </p:txBody>
      </p:sp>
      <p:sp>
        <p:nvSpPr>
          <p:cNvPr id="3" name="Content Placeholder 2"/>
          <p:cNvSpPr>
            <a:spLocks noGrp="1"/>
          </p:cNvSpPr>
          <p:nvPr>
            <p:ph idx="1"/>
          </p:nvPr>
        </p:nvSpPr>
        <p:spPr>
          <a:xfrm>
            <a:off x="250969" y="872455"/>
            <a:ext cx="11594285" cy="5955235"/>
          </a:xfrm>
        </p:spPr>
        <p:txBody>
          <a:bodyPr>
            <a:normAutofit fontScale="40000" lnSpcReduction="20000"/>
          </a:bodyPr>
          <a:lstStyle/>
          <a:p>
            <a:pPr marL="0" indent="0">
              <a:buNone/>
            </a:pPr>
            <a:r>
              <a:rPr lang="en-ZA" sz="5000" dirty="0"/>
              <a:t>The separation of duties ensures that no single individual has complete  control over critical tasks within an organization. By dividing  responsibilities among different users or roles, it prevents fraud,  detects </a:t>
            </a:r>
            <a:r>
              <a:rPr lang="en-ZA" sz="5000"/>
              <a:t>errors, enhances </a:t>
            </a:r>
            <a:r>
              <a:rPr lang="en-ZA" sz="5000" dirty="0"/>
              <a:t>accountability, and ensures compliance with  regulations</a:t>
            </a:r>
            <a:r>
              <a:rPr lang="en-ZA" sz="5000"/>
              <a:t>. </a:t>
            </a:r>
          </a:p>
          <a:p>
            <a:pPr marL="0" indent="0">
              <a:buNone/>
            </a:pPr>
            <a:r>
              <a:rPr lang="en-ZA" sz="5000"/>
              <a:t>This </a:t>
            </a:r>
            <a:r>
              <a:rPr lang="en-ZA" sz="5000" dirty="0"/>
              <a:t>practice introduces checks and balances, promoting  security and integrity in organizational operations. Separation of duties is important for security and accountability reasons. </a:t>
            </a:r>
          </a:p>
          <a:p>
            <a:pPr marL="0" indent="0">
              <a:buNone/>
            </a:pPr>
            <a:r>
              <a:rPr lang="en-ZA" sz="5000" dirty="0"/>
              <a:t>By  assigning specific privileges to different users, you can ensure that:</a:t>
            </a:r>
          </a:p>
          <a:p>
            <a:pPr marL="514350" indent="-514350">
              <a:buFont typeface="+mj-lt"/>
              <a:buAutoNum type="arabicPeriod"/>
            </a:pPr>
            <a:r>
              <a:rPr lang="en-ZA" sz="5000" dirty="0">
                <a:solidFill>
                  <a:srgbClr val="FF0000"/>
                </a:solidFill>
              </a:rPr>
              <a:t>Access Control: </a:t>
            </a:r>
            <a:r>
              <a:rPr lang="en-ZA" sz="5000" dirty="0"/>
              <a:t>Each user only has access to the data and operations that are necessary for their role. This helps prevent unauthorized access and reduces the risk of data breaches.</a:t>
            </a:r>
          </a:p>
          <a:p>
            <a:pPr marL="514350" indent="-514350">
              <a:buFont typeface="+mj-lt"/>
              <a:buAutoNum type="arabicPeriod"/>
            </a:pPr>
            <a:r>
              <a:rPr lang="en-ZA" sz="5000" dirty="0">
                <a:solidFill>
                  <a:srgbClr val="FF0000"/>
                </a:solidFill>
              </a:rPr>
              <a:t>Accountability: </a:t>
            </a:r>
            <a:r>
              <a:rPr lang="en-ZA" sz="5000" dirty="0"/>
              <a:t>With separate user accounts and assigned privileges, it's easier to track who performed which actions in the database. This is crucial  for auditing and accountability purposes.</a:t>
            </a:r>
          </a:p>
          <a:p>
            <a:pPr marL="514350" indent="-514350">
              <a:buFont typeface="+mj-lt"/>
              <a:buAutoNum type="arabicPeriod"/>
            </a:pPr>
            <a:r>
              <a:rPr lang="en-ZA" sz="5000" dirty="0">
                <a:solidFill>
                  <a:srgbClr val="FF0000"/>
                </a:solidFill>
              </a:rPr>
              <a:t>Risk Management: </a:t>
            </a:r>
            <a:r>
              <a:rPr lang="en-ZA" sz="5000" dirty="0"/>
              <a:t>Limiting privileges to only what is necessary for each user reduces the potential impact of security incidents or mistakes. It minimizes the risk of accidental data loss or corruption.</a:t>
            </a:r>
          </a:p>
          <a:p>
            <a:pPr marL="514350" indent="-514350">
              <a:buFont typeface="+mj-lt"/>
              <a:buAutoNum type="arabicPeriod"/>
            </a:pPr>
            <a:r>
              <a:rPr lang="en-ZA" sz="5000" dirty="0">
                <a:solidFill>
                  <a:srgbClr val="FF0000"/>
                </a:solidFill>
              </a:rPr>
              <a:t>Compliance: </a:t>
            </a:r>
            <a:r>
              <a:rPr lang="en-ZA" sz="5000" dirty="0"/>
              <a:t>Separation of duties helps organizations comply with regulatory  requirements and industry standards by implementing proper access controls  and security measures.</a:t>
            </a:r>
          </a:p>
          <a:p>
            <a:pPr marL="514350" indent="-514350">
              <a:buFont typeface="+mj-lt"/>
              <a:buAutoNum type="arabicPeriod"/>
            </a:pPr>
            <a:r>
              <a:rPr lang="en-ZA" sz="5000" dirty="0">
                <a:solidFill>
                  <a:srgbClr val="FF0000"/>
                </a:solidFill>
              </a:rPr>
              <a:t>Role Separation : </a:t>
            </a:r>
            <a:r>
              <a:rPr lang="en-ZA" sz="5000" dirty="0"/>
              <a:t>This segmentation guarantees that functions like  as database management, data entry, and data verification are carried out by separate personnel with appropriate privileges, preventing any single user from exercising  disproportionate control over the system. Furthermore, the division of roles protects  against fraud and errors by creating checks and balances inside the system. </a:t>
            </a:r>
          </a:p>
          <a:p>
            <a:pPr marL="0" indent="0">
              <a:buNone/>
            </a:pPr>
            <a:r>
              <a:rPr lang="en-ZA" sz="5000" dirty="0"/>
              <a:t>By following the principle of least privilege and separating duties among users, organizations can enhance the overall security and integrity of their database systems. Overall, the separation of roles is crucial for  increasing the reliability, accuracy, and trustworthiness of database systems in businesses.</a:t>
            </a:r>
          </a:p>
          <a:p>
            <a:pPr marL="0" indent="0">
              <a:buNone/>
            </a:pPr>
            <a:r>
              <a:rPr lang="en-ZA" dirty="0"/>
              <a:t> </a:t>
            </a:r>
          </a:p>
          <a:p>
            <a:pPr marL="0" indent="0">
              <a:buNone/>
            </a:pPr>
            <a:endParaRPr lang="en-ZA" dirty="0"/>
          </a:p>
          <a:p>
            <a:pPr marL="0" indent="0">
              <a:buNone/>
            </a:pPr>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41</a:t>
            </a:fld>
            <a:endParaRPr lang="en-US" dirty="0"/>
          </a:p>
        </p:txBody>
      </p:sp>
    </p:spTree>
    <p:extLst>
      <p:ext uri="{BB962C8B-B14F-4D97-AF65-F5344CB8AC3E}">
        <p14:creationId xmlns:p14="http://schemas.microsoft.com/office/powerpoint/2010/main" val="604052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Oracle Program Categories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i="1" dirty="0">
                <a:solidFill>
                  <a:srgbClr val="FF0000"/>
                </a:solidFill>
                <a:effectLst>
                  <a:outerShdw blurRad="38100" dist="38100" dir="2700000" algn="tl">
                    <a:srgbClr val="000000">
                      <a:alpha val="43137"/>
                    </a:srgbClr>
                  </a:outerShdw>
                </a:effectLst>
              </a:rPr>
              <a:t>Oracle Interface </a:t>
            </a:r>
            <a:r>
              <a:rPr lang="en-US" dirty="0"/>
              <a:t>– The Oracle interface is an application that enables you to connect to a Oracle Database.</a:t>
            </a:r>
          </a:p>
          <a:p>
            <a:r>
              <a:rPr lang="en-US" i="1" dirty="0">
                <a:solidFill>
                  <a:srgbClr val="FF0000"/>
                </a:solidFill>
                <a:effectLst>
                  <a:outerShdw blurRad="38100" dist="38100" dir="2700000" algn="tl">
                    <a:srgbClr val="000000">
                      <a:alpha val="43137"/>
                    </a:srgbClr>
                  </a:outerShdw>
                </a:effectLst>
              </a:rPr>
              <a:t>Oracle SQL Developer </a:t>
            </a:r>
            <a:r>
              <a:rPr lang="en-US" dirty="0"/>
              <a:t>– a GUI based Oracle Interface.</a:t>
            </a:r>
          </a:p>
          <a:p>
            <a:r>
              <a:rPr lang="en-US" i="1" dirty="0">
                <a:solidFill>
                  <a:srgbClr val="FF0000"/>
                </a:solidFill>
                <a:effectLst>
                  <a:outerShdw blurRad="38100" dist="38100" dir="2700000" algn="tl">
                    <a:srgbClr val="000000">
                      <a:alpha val="43137"/>
                    </a:srgbClr>
                  </a:outerShdw>
                </a:effectLst>
              </a:rPr>
              <a:t>SQL*Plus </a:t>
            </a:r>
            <a:r>
              <a:rPr lang="en-US" dirty="0"/>
              <a:t>– a Command Line based Oracle interface.</a:t>
            </a:r>
          </a:p>
          <a:p>
            <a:r>
              <a:rPr lang="en-US" i="1" dirty="0">
                <a:solidFill>
                  <a:srgbClr val="FF0000"/>
                </a:solidFill>
                <a:effectLst>
                  <a:outerShdw blurRad="38100" dist="38100" dir="2700000" algn="tl">
                    <a:srgbClr val="000000">
                      <a:alpha val="43137"/>
                    </a:srgbClr>
                  </a:outerShdw>
                </a:effectLst>
              </a:rPr>
              <a:t>The Oracle Enterprise Manager </a:t>
            </a:r>
            <a:r>
              <a:rPr lang="en-US" dirty="0"/>
              <a:t>– helps businesses to achieve the highest quality of service at the lowest IT operational costs.</a:t>
            </a:r>
          </a:p>
          <a:p>
            <a:r>
              <a:rPr lang="en-US" i="1" dirty="0">
                <a:solidFill>
                  <a:srgbClr val="FF0000"/>
                </a:solidFill>
                <a:effectLst>
                  <a:outerShdw blurRad="38100" dist="38100" dir="2700000" algn="tl">
                    <a:srgbClr val="000000">
                      <a:alpha val="43137"/>
                    </a:srgbClr>
                  </a:outerShdw>
                </a:effectLst>
              </a:rPr>
              <a:t>The Oracle Recovery Manager </a:t>
            </a:r>
            <a:r>
              <a:rPr lang="en-US" dirty="0"/>
              <a:t>– is responsible for managing the backup and recovery for all Oracle data formats.</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42</a:t>
            </a:fld>
            <a:endParaRPr lang="en-US"/>
          </a:p>
        </p:txBody>
      </p:sp>
    </p:spTree>
    <p:extLst>
      <p:ext uri="{BB962C8B-B14F-4D97-AF65-F5344CB8AC3E}">
        <p14:creationId xmlns:p14="http://schemas.microsoft.com/office/powerpoint/2010/main" val="333570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SQL*Plus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733116" cy="4351338"/>
          </a:xfrm>
        </p:spPr>
        <p:txBody>
          <a:bodyPr/>
          <a:lstStyle/>
          <a:p>
            <a:pPr algn="just"/>
            <a:r>
              <a:rPr lang="en-ZA" i="1" dirty="0">
                <a:solidFill>
                  <a:srgbClr val="FF0000"/>
                </a:solidFill>
                <a:effectLst>
                  <a:outerShdw blurRad="38100" dist="38100" dir="2700000" algn="tl">
                    <a:srgbClr val="000000">
                      <a:alpha val="43137"/>
                    </a:srgbClr>
                  </a:outerShdw>
                </a:effectLst>
              </a:rPr>
              <a:t>SQL*Plus</a:t>
            </a:r>
            <a:r>
              <a:rPr lang="en-ZA" dirty="0"/>
              <a:t> is an application from Oracle that provides a </a:t>
            </a:r>
            <a:r>
              <a:rPr lang="en-ZA" i="1" dirty="0">
                <a:solidFill>
                  <a:srgbClr val="FF0000"/>
                </a:solidFill>
                <a:effectLst>
                  <a:outerShdw blurRad="38100" dist="38100" dir="2700000" algn="tl">
                    <a:srgbClr val="000000">
                      <a:alpha val="43137"/>
                    </a:srgbClr>
                  </a:outerShdw>
                </a:effectLst>
              </a:rPr>
              <a:t>command line interface</a:t>
            </a:r>
            <a:r>
              <a:rPr lang="en-ZA" dirty="0"/>
              <a:t> for DBAs, Developers and end users to connect and disconnect from the Oracle server.</a:t>
            </a:r>
          </a:p>
          <a:p>
            <a:pPr algn="just"/>
            <a:r>
              <a:rPr lang="en-ZA" dirty="0"/>
              <a:t>It is independent of any database version or operating system, allowing a single workstation to seamlessly connect to all available Oracle Database Servers.</a:t>
            </a:r>
          </a:p>
          <a:p>
            <a:pPr algn="just"/>
            <a:r>
              <a:rPr lang="en-ZA" dirty="0"/>
              <a:t>SQL*Plus runs both</a:t>
            </a:r>
            <a:r>
              <a:rPr lang="en-ZA" i="1" dirty="0">
                <a:solidFill>
                  <a:srgbClr val="FF0000"/>
                </a:solidFill>
                <a:effectLst>
                  <a:outerShdw blurRad="38100" dist="38100" dir="2700000" algn="tl">
                    <a:srgbClr val="000000">
                      <a:alpha val="43137"/>
                    </a:srgbClr>
                  </a:outerShdw>
                </a:effectLst>
              </a:rPr>
              <a:t> SQL </a:t>
            </a:r>
            <a:r>
              <a:rPr lang="en-ZA" dirty="0"/>
              <a:t>and </a:t>
            </a:r>
            <a:r>
              <a:rPr lang="en-ZA" i="1" dirty="0">
                <a:solidFill>
                  <a:srgbClr val="FF0000"/>
                </a:solidFill>
                <a:effectLst>
                  <a:outerShdw blurRad="38100" dist="38100" dir="2700000" algn="tl">
                    <a:srgbClr val="000000">
                      <a:alpha val="43137"/>
                    </a:srgbClr>
                  </a:outerShdw>
                </a:effectLst>
              </a:rPr>
              <a:t>PL\SQL</a:t>
            </a:r>
            <a:r>
              <a:rPr lang="en-ZA" dirty="0"/>
              <a:t> commands interactively.</a:t>
            </a:r>
          </a:p>
          <a:p>
            <a:pPr algn="just"/>
            <a:r>
              <a:rPr lang="en-ZA" dirty="0"/>
              <a:t>SQL*Commands are store in special files called scripts that, which can be saved, edited and called from the command prompt.</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43</a:t>
            </a:fld>
            <a:endParaRPr lang="en-US"/>
          </a:p>
        </p:txBody>
      </p:sp>
    </p:spTree>
    <p:extLst>
      <p:ext uri="{BB962C8B-B14F-4D97-AF65-F5344CB8AC3E}">
        <p14:creationId xmlns:p14="http://schemas.microsoft.com/office/powerpoint/2010/main" val="1037431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954"/>
            <a:ext cx="10515600" cy="1325563"/>
          </a:xfrm>
        </p:spPr>
        <p:txBody>
          <a:bodyPr/>
          <a:lstStyle/>
          <a:p>
            <a:r>
              <a:rPr lang="en-US" b="1" dirty="0">
                <a:effectLst>
                  <a:outerShdw blurRad="38100" dist="38100" dir="2700000" algn="tl">
                    <a:srgbClr val="000000">
                      <a:alpha val="43137"/>
                    </a:srgbClr>
                  </a:outerShdw>
                </a:effectLst>
              </a:rPr>
              <a:t>SQL*Plus</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44</a:t>
            </a:fld>
            <a:endParaRPr lang="en-US"/>
          </a:p>
        </p:txBody>
      </p:sp>
      <p:pic>
        <p:nvPicPr>
          <p:cNvPr id="9" name="Picture 8">
            <a:extLst>
              <a:ext uri="{FF2B5EF4-FFF2-40B4-BE49-F238E27FC236}">
                <a16:creationId xmlns:a16="http://schemas.microsoft.com/office/drawing/2014/main" id="{469AB919-1F22-7A5F-45E9-2BAD44EF308F}"/>
              </a:ext>
            </a:extLst>
          </p:cNvPr>
          <p:cNvPicPr>
            <a:picLocks noChangeAspect="1"/>
          </p:cNvPicPr>
          <p:nvPr/>
        </p:nvPicPr>
        <p:blipFill rotWithShape="1">
          <a:blip r:embed="rId2">
            <a:extLst>
              <a:ext uri="{28A0092B-C50C-407E-A947-70E740481C1C}">
                <a14:useLocalDpi xmlns:a14="http://schemas.microsoft.com/office/drawing/2010/main" val="0"/>
              </a:ext>
            </a:extLst>
          </a:blip>
          <a:srcRect l="223" r="-1"/>
          <a:stretch/>
        </p:blipFill>
        <p:spPr>
          <a:xfrm>
            <a:off x="893491" y="1363517"/>
            <a:ext cx="10405018" cy="4257108"/>
          </a:xfrm>
          <a:prstGeom prst="rect">
            <a:avLst/>
          </a:prstGeom>
        </p:spPr>
      </p:pic>
    </p:spTree>
    <p:extLst>
      <p:ext uri="{BB962C8B-B14F-4D97-AF65-F5344CB8AC3E}">
        <p14:creationId xmlns:p14="http://schemas.microsoft.com/office/powerpoint/2010/main" val="60104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SQL Developer</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29811" y="1540399"/>
            <a:ext cx="10515600" cy="4351338"/>
          </a:xfrm>
        </p:spPr>
        <p:txBody>
          <a:bodyPr>
            <a:normAutofit lnSpcReduction="10000"/>
          </a:bodyPr>
          <a:lstStyle/>
          <a:p>
            <a:r>
              <a:rPr lang="en-ZA" dirty="0"/>
              <a:t>Oracle </a:t>
            </a:r>
            <a:r>
              <a:rPr lang="en-ZA" i="1" dirty="0">
                <a:solidFill>
                  <a:srgbClr val="FF0000"/>
                </a:solidFill>
                <a:effectLst>
                  <a:outerShdw blurRad="38100" dist="38100" dir="2700000" algn="tl">
                    <a:srgbClr val="000000">
                      <a:alpha val="43137"/>
                    </a:srgbClr>
                  </a:outerShdw>
                </a:effectLst>
              </a:rPr>
              <a:t>SQL Developer </a:t>
            </a:r>
            <a:r>
              <a:rPr lang="en-ZA" dirty="0"/>
              <a:t>is a free fully supported graphical tool for database development.</a:t>
            </a:r>
          </a:p>
          <a:p>
            <a:r>
              <a:rPr lang="en-ZA" dirty="0"/>
              <a:t>It is used to browse database objects, run SQL statements and scripts, edit and debug </a:t>
            </a:r>
            <a:r>
              <a:rPr lang="en-ZA" i="1" dirty="0">
                <a:solidFill>
                  <a:srgbClr val="FF0000"/>
                </a:solidFill>
                <a:effectLst>
                  <a:outerShdw blurRad="38100" dist="38100" dir="2700000" algn="tl">
                    <a:srgbClr val="000000">
                      <a:alpha val="43137"/>
                    </a:srgbClr>
                  </a:outerShdw>
                </a:effectLst>
              </a:rPr>
              <a:t>PL\SQL</a:t>
            </a:r>
            <a:r>
              <a:rPr lang="en-ZA" dirty="0"/>
              <a:t> statements.</a:t>
            </a:r>
          </a:p>
          <a:p>
            <a:r>
              <a:rPr lang="en-ZA" dirty="0"/>
              <a:t>SQL Developer can connect to any Oracle Database version.</a:t>
            </a:r>
          </a:p>
          <a:p>
            <a:r>
              <a:rPr lang="en-ZA" dirty="0"/>
              <a:t>It is compatible with Windows, Linus and Mac OS X.</a:t>
            </a:r>
          </a:p>
          <a:p>
            <a:r>
              <a:rPr lang="en-ZA" dirty="0"/>
              <a:t>Oracle SQL Developer is a powerful tool designed for database developers and administrators. </a:t>
            </a:r>
          </a:p>
          <a:p>
            <a:r>
              <a:rPr lang="en-ZA" dirty="0"/>
              <a:t>SQL Developer provides a convenient way to perform various tasks related to Oracle Database and other databases.</a:t>
            </a:r>
          </a:p>
          <a:p>
            <a:endParaRPr lang="en-ZA" dirty="0"/>
          </a:p>
          <a:p>
            <a:endParaRPr lang="en-ZA" dirty="0"/>
          </a:p>
          <a:p>
            <a:pPr marL="0" indent="0">
              <a:buNone/>
            </a:pP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45</a:t>
            </a:fld>
            <a:endParaRPr lang="en-US"/>
          </a:p>
        </p:txBody>
      </p:sp>
    </p:spTree>
    <p:extLst>
      <p:ext uri="{BB962C8B-B14F-4D97-AF65-F5344CB8AC3E}">
        <p14:creationId xmlns:p14="http://schemas.microsoft.com/office/powerpoint/2010/main" val="3314555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4" y="12788"/>
            <a:ext cx="3775745" cy="859668"/>
          </a:xfrm>
        </p:spPr>
        <p:txBody>
          <a:bodyPr/>
          <a:lstStyle/>
          <a:p>
            <a:r>
              <a:rPr lang="en-US" b="1" dirty="0">
                <a:effectLst>
                  <a:outerShdw blurRad="38100" dist="38100" dir="2700000" algn="tl">
                    <a:srgbClr val="000000">
                      <a:alpha val="43137"/>
                    </a:srgbClr>
                  </a:outerShdw>
                </a:effectLst>
              </a:rPr>
              <a:t>SQL Developer</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45953" y="872456"/>
            <a:ext cx="11283192" cy="5771625"/>
          </a:xfrm>
        </p:spPr>
        <p:txBody>
          <a:bodyPr>
            <a:normAutofit fontScale="85000" lnSpcReduction="20000"/>
          </a:bodyPr>
          <a:lstStyle/>
          <a:p>
            <a:pPr marL="0" indent="0">
              <a:buNone/>
            </a:pPr>
            <a:r>
              <a:rPr lang="en-ZA" b="1" dirty="0"/>
              <a:t>Functionality:</a:t>
            </a:r>
          </a:p>
          <a:p>
            <a:r>
              <a:rPr lang="en-ZA" dirty="0">
                <a:solidFill>
                  <a:srgbClr val="FF0000"/>
                </a:solidFill>
                <a:effectLst>
                  <a:outerShdw blurRad="38100" dist="38100" dir="2700000" algn="tl">
                    <a:srgbClr val="000000">
                      <a:alpha val="43137"/>
                    </a:srgbClr>
                  </a:outerShdw>
                </a:effectLst>
              </a:rPr>
              <a:t>Database Browsing: </a:t>
            </a:r>
            <a:r>
              <a:rPr lang="en-ZA" dirty="0"/>
              <a:t>You can browse, create, edit, and delete database objects (tables, views, indexes, etc.).</a:t>
            </a:r>
          </a:p>
          <a:p>
            <a:r>
              <a:rPr lang="en-ZA" dirty="0">
                <a:solidFill>
                  <a:srgbClr val="FF0000"/>
                </a:solidFill>
                <a:effectLst>
                  <a:outerShdw blurRad="38100" dist="38100" dir="2700000" algn="tl">
                    <a:srgbClr val="000000">
                      <a:alpha val="43137"/>
                    </a:srgbClr>
                  </a:outerShdw>
                </a:effectLst>
              </a:rPr>
              <a:t>SQL Execution: </a:t>
            </a:r>
            <a:r>
              <a:rPr lang="en-ZA" dirty="0"/>
              <a:t>Run SQL statements and scripts.</a:t>
            </a:r>
          </a:p>
          <a:p>
            <a:r>
              <a:rPr lang="en-ZA" dirty="0">
                <a:solidFill>
                  <a:srgbClr val="FF0000"/>
                </a:solidFill>
                <a:effectLst>
                  <a:outerShdw blurRad="38100" dist="38100" dir="2700000" algn="tl">
                    <a:srgbClr val="000000">
                      <a:alpha val="43137"/>
                    </a:srgbClr>
                  </a:outerShdw>
                </a:effectLst>
              </a:rPr>
              <a:t>PL/SQL Development: </a:t>
            </a:r>
            <a:r>
              <a:rPr lang="en-ZA" dirty="0"/>
              <a:t>Edit and debug PL/SQL code.</a:t>
            </a:r>
          </a:p>
          <a:p>
            <a:r>
              <a:rPr lang="en-ZA" dirty="0">
                <a:solidFill>
                  <a:srgbClr val="FF0000"/>
                </a:solidFill>
                <a:effectLst>
                  <a:outerShdw blurRad="38100" dist="38100" dir="2700000" algn="tl">
                    <a:srgbClr val="000000">
                      <a:alpha val="43137"/>
                    </a:srgbClr>
                  </a:outerShdw>
                </a:effectLst>
              </a:rPr>
              <a:t>Data Manipulation: </a:t>
            </a:r>
            <a:r>
              <a:rPr lang="en-ZA" dirty="0"/>
              <a:t>Manipulate and export data.</a:t>
            </a:r>
          </a:p>
          <a:p>
            <a:r>
              <a:rPr lang="en-ZA" dirty="0">
                <a:solidFill>
                  <a:srgbClr val="FF0000"/>
                </a:solidFill>
                <a:effectLst>
                  <a:outerShdw blurRad="38100" dist="38100" dir="2700000" algn="tl">
                    <a:srgbClr val="000000">
                      <a:alpha val="43137"/>
                    </a:srgbClr>
                  </a:outerShdw>
                </a:effectLst>
              </a:rPr>
              <a:t>Reporting: </a:t>
            </a:r>
            <a:r>
              <a:rPr lang="en-ZA" dirty="0"/>
              <a:t>View and create reports.</a:t>
            </a:r>
          </a:p>
          <a:p>
            <a:r>
              <a:rPr lang="en-ZA" dirty="0">
                <a:solidFill>
                  <a:srgbClr val="FF0000"/>
                </a:solidFill>
                <a:effectLst>
                  <a:outerShdw blurRad="38100" dist="38100" dir="2700000" algn="tl">
                    <a:srgbClr val="000000">
                      <a:alpha val="43137"/>
                    </a:srgbClr>
                  </a:outerShdw>
                </a:effectLst>
              </a:rPr>
              <a:t>Database Connections: </a:t>
            </a:r>
            <a:r>
              <a:rPr lang="en-ZA" dirty="0"/>
              <a:t>Connect to various databases using standard authentication.</a:t>
            </a:r>
          </a:p>
          <a:p>
            <a:r>
              <a:rPr lang="en-ZA" dirty="0">
                <a:solidFill>
                  <a:srgbClr val="FF0000"/>
                </a:solidFill>
                <a:effectLst>
                  <a:outerShdw blurRad="38100" dist="38100" dir="2700000" algn="tl">
                    <a:srgbClr val="000000">
                      <a:alpha val="43137"/>
                    </a:srgbClr>
                  </a:outerShdw>
                </a:effectLst>
              </a:rPr>
              <a:t>Migration: </a:t>
            </a:r>
            <a:r>
              <a:rPr lang="en-ZA" dirty="0"/>
              <a:t>Migrate non-Oracle databases (e.g., MySQL, Microsoft SQL Server) to Oracle Database.</a:t>
            </a:r>
          </a:p>
          <a:p>
            <a:pPr marL="0" indent="0">
              <a:buNone/>
            </a:pPr>
            <a:r>
              <a:rPr lang="en-ZA" b="1" dirty="0"/>
              <a:t>Supported Databases</a:t>
            </a:r>
          </a:p>
          <a:p>
            <a:r>
              <a:rPr lang="en-ZA" dirty="0"/>
              <a:t>Oracle Database (target schemas).</a:t>
            </a:r>
          </a:p>
          <a:p>
            <a:r>
              <a:rPr lang="en-ZA" dirty="0"/>
              <a:t>MySQL.</a:t>
            </a:r>
          </a:p>
          <a:p>
            <a:r>
              <a:rPr lang="en-ZA" dirty="0"/>
              <a:t>Third-party databases (e.g., Microsoft SQL Server, Sybase, IBM DB2)</a:t>
            </a:r>
          </a:p>
          <a:p>
            <a:pPr marL="0" indent="0">
              <a:buNone/>
            </a:pPr>
            <a:r>
              <a:rPr lang="en-ZA" dirty="0"/>
              <a:t>In summary, Oracle SQL Developer streamlines database-related tasks, making it an essential tool for developers and administrators.</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46</a:t>
            </a:fld>
            <a:endParaRPr lang="en-US"/>
          </a:p>
        </p:txBody>
      </p:sp>
    </p:spTree>
    <p:extLst>
      <p:ext uri="{BB962C8B-B14F-4D97-AF65-F5344CB8AC3E}">
        <p14:creationId xmlns:p14="http://schemas.microsoft.com/office/powerpoint/2010/main" val="3591849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 y="31750"/>
            <a:ext cx="4648200" cy="1006475"/>
          </a:xfrm>
        </p:spPr>
        <p:txBody>
          <a:bodyPr/>
          <a:lstStyle/>
          <a:p>
            <a:r>
              <a:rPr lang="en-US" b="1" dirty="0">
                <a:effectLst>
                  <a:outerShdw blurRad="38100" dist="38100" dir="2700000" algn="tl">
                    <a:srgbClr val="000000">
                      <a:alpha val="43137"/>
                    </a:srgbClr>
                  </a:outerShdw>
                </a:effectLst>
              </a:rPr>
              <a:t>SQL Developer</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47</a:t>
            </a:fld>
            <a:endParaRPr lang="en-US"/>
          </a:p>
        </p:txBody>
      </p:sp>
      <p:pic>
        <p:nvPicPr>
          <p:cNvPr id="9" name="Picture 8">
            <a:extLst>
              <a:ext uri="{FF2B5EF4-FFF2-40B4-BE49-F238E27FC236}">
                <a16:creationId xmlns:a16="http://schemas.microsoft.com/office/drawing/2014/main" id="{880AD1DB-E219-E609-5136-B3BA3D8315D4}"/>
              </a:ext>
            </a:extLst>
          </p:cNvPr>
          <p:cNvPicPr>
            <a:picLocks noChangeAspect="1"/>
          </p:cNvPicPr>
          <p:nvPr/>
        </p:nvPicPr>
        <p:blipFill>
          <a:blip r:embed="rId2"/>
          <a:stretch>
            <a:fillRect/>
          </a:stretch>
        </p:blipFill>
        <p:spPr>
          <a:xfrm>
            <a:off x="3601576" y="908952"/>
            <a:ext cx="4114800" cy="1988591"/>
          </a:xfrm>
          <a:prstGeom prst="rect">
            <a:avLst/>
          </a:prstGeom>
          <a:ln w="9525">
            <a:solidFill>
              <a:schemeClr val="tx1"/>
            </a:solidFill>
          </a:ln>
        </p:spPr>
      </p:pic>
      <p:pic>
        <p:nvPicPr>
          <p:cNvPr id="11" name="Picture 10">
            <a:extLst>
              <a:ext uri="{FF2B5EF4-FFF2-40B4-BE49-F238E27FC236}">
                <a16:creationId xmlns:a16="http://schemas.microsoft.com/office/drawing/2014/main" id="{BEE8E51A-3AAE-A7F7-944A-58CCE19EFAEB}"/>
              </a:ext>
            </a:extLst>
          </p:cNvPr>
          <p:cNvPicPr>
            <a:picLocks noChangeAspect="1"/>
          </p:cNvPicPr>
          <p:nvPr/>
        </p:nvPicPr>
        <p:blipFill rotWithShape="1">
          <a:blip r:embed="rId3"/>
          <a:srcRect l="601"/>
          <a:stretch/>
        </p:blipFill>
        <p:spPr>
          <a:xfrm>
            <a:off x="5721903" y="3054518"/>
            <a:ext cx="6252261" cy="3170024"/>
          </a:xfrm>
          <a:prstGeom prst="rect">
            <a:avLst/>
          </a:prstGeom>
          <a:ln w="12700">
            <a:solidFill>
              <a:schemeClr val="tx1"/>
            </a:solidFill>
          </a:ln>
        </p:spPr>
      </p:pic>
      <p:pic>
        <p:nvPicPr>
          <p:cNvPr id="6" name="Picture 5">
            <a:extLst>
              <a:ext uri="{FF2B5EF4-FFF2-40B4-BE49-F238E27FC236}">
                <a16:creationId xmlns:a16="http://schemas.microsoft.com/office/drawing/2014/main" id="{823FF925-473F-86EC-F560-563EFEFCC7AD}"/>
              </a:ext>
            </a:extLst>
          </p:cNvPr>
          <p:cNvPicPr>
            <a:picLocks noChangeAspect="1"/>
          </p:cNvPicPr>
          <p:nvPr/>
        </p:nvPicPr>
        <p:blipFill>
          <a:blip r:embed="rId4"/>
          <a:stretch>
            <a:fillRect/>
          </a:stretch>
        </p:blipFill>
        <p:spPr>
          <a:xfrm>
            <a:off x="376217" y="3054518"/>
            <a:ext cx="4955589" cy="3170024"/>
          </a:xfrm>
          <a:prstGeom prst="rect">
            <a:avLst/>
          </a:prstGeom>
          <a:ln w="9525">
            <a:solidFill>
              <a:schemeClr val="tx1"/>
            </a:solidFill>
          </a:ln>
        </p:spPr>
      </p:pic>
    </p:spTree>
    <p:extLst>
      <p:ext uri="{BB962C8B-B14F-4D97-AF65-F5344CB8AC3E}">
        <p14:creationId xmlns:p14="http://schemas.microsoft.com/office/powerpoint/2010/main" val="1336234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a:extLst>
              <a:ext uri="{FF2B5EF4-FFF2-40B4-BE49-F238E27FC236}">
                <a16:creationId xmlns:a16="http://schemas.microsoft.com/office/drawing/2014/main" id="{0F6DC222-6A71-E710-C70E-31FE3E406EEA}"/>
              </a:ext>
            </a:extLst>
          </p:cNvPr>
          <p:cNvSpPr/>
          <p:nvPr/>
        </p:nvSpPr>
        <p:spPr>
          <a:xfrm>
            <a:off x="5702802" y="363466"/>
            <a:ext cx="1240971" cy="173549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92137C92-0D22-F7CC-C6D6-F0E5DFCCC38A}"/>
              </a:ext>
            </a:extLst>
          </p:cNvPr>
          <p:cNvSpPr txBox="1"/>
          <p:nvPr/>
        </p:nvSpPr>
        <p:spPr>
          <a:xfrm>
            <a:off x="7172586" y="629174"/>
            <a:ext cx="1111394" cy="1323439"/>
          </a:xfrm>
          <a:prstGeom prst="rect">
            <a:avLst/>
          </a:prstGeom>
          <a:noFill/>
        </p:spPr>
        <p:txBody>
          <a:bodyPr wrap="none" rtlCol="0">
            <a:spAutoFit/>
          </a:bodyPr>
          <a:lstStyle/>
          <a:p>
            <a:r>
              <a:rPr lang="en-US" sz="8000" dirty="0"/>
              <a:t>xe</a:t>
            </a:r>
            <a:endParaRPr lang="en-ZA" sz="8000" dirty="0"/>
          </a:p>
        </p:txBody>
      </p:sp>
      <p:pic>
        <p:nvPicPr>
          <p:cNvPr id="7" name="Picture 6" descr="A person with brown hair&#10;&#10;Description automatically generated">
            <a:extLst>
              <a:ext uri="{FF2B5EF4-FFF2-40B4-BE49-F238E27FC236}">
                <a16:creationId xmlns:a16="http://schemas.microsoft.com/office/drawing/2014/main" id="{794E3A79-AC50-D189-B229-4A4163629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020" y="3162825"/>
            <a:ext cx="1372224" cy="1318294"/>
          </a:xfrm>
          <a:prstGeom prst="rect">
            <a:avLst/>
          </a:prstGeom>
        </p:spPr>
      </p:pic>
      <p:pic>
        <p:nvPicPr>
          <p:cNvPr id="8" name="Picture 7" descr="A person with brown hair&#10;&#10;Description automatically generated">
            <a:extLst>
              <a:ext uri="{FF2B5EF4-FFF2-40B4-BE49-F238E27FC236}">
                <a16:creationId xmlns:a16="http://schemas.microsoft.com/office/drawing/2014/main" id="{44C2D0BD-4F0C-BFDA-94ED-2B845D5A1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303" y="3162825"/>
            <a:ext cx="1372224" cy="1318294"/>
          </a:xfrm>
          <a:prstGeom prst="rect">
            <a:avLst/>
          </a:prstGeom>
        </p:spPr>
      </p:pic>
      <p:pic>
        <p:nvPicPr>
          <p:cNvPr id="9" name="Picture 8" descr="A person with brown hair&#10;&#10;Description automatically generated">
            <a:extLst>
              <a:ext uri="{FF2B5EF4-FFF2-40B4-BE49-F238E27FC236}">
                <a16:creationId xmlns:a16="http://schemas.microsoft.com/office/drawing/2014/main" id="{59CE0474-6C5F-2BD2-2FD0-163951C2C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586" y="3192973"/>
            <a:ext cx="1372224" cy="1318294"/>
          </a:xfrm>
          <a:prstGeom prst="rect">
            <a:avLst/>
          </a:prstGeom>
        </p:spPr>
      </p:pic>
      <p:pic>
        <p:nvPicPr>
          <p:cNvPr id="10" name="Picture 9" descr="A person with brown hair&#10;&#10;Description automatically generated">
            <a:extLst>
              <a:ext uri="{FF2B5EF4-FFF2-40B4-BE49-F238E27FC236}">
                <a16:creationId xmlns:a16="http://schemas.microsoft.com/office/drawing/2014/main" id="{6210B514-22A8-A650-9AE7-13B869C7E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2918" y="3162825"/>
            <a:ext cx="1372224" cy="1318294"/>
          </a:xfrm>
          <a:prstGeom prst="rect">
            <a:avLst/>
          </a:prstGeom>
        </p:spPr>
      </p:pic>
      <p:cxnSp>
        <p:nvCxnSpPr>
          <p:cNvPr id="12" name="Straight Arrow Connector 11">
            <a:extLst>
              <a:ext uri="{FF2B5EF4-FFF2-40B4-BE49-F238E27FC236}">
                <a16:creationId xmlns:a16="http://schemas.microsoft.com/office/drawing/2014/main" id="{F670D867-FD1E-012A-B790-3F9423D78B97}"/>
              </a:ext>
            </a:extLst>
          </p:cNvPr>
          <p:cNvCxnSpPr/>
          <p:nvPr/>
        </p:nvCxnSpPr>
        <p:spPr>
          <a:xfrm flipV="1">
            <a:off x="2558642" y="1952613"/>
            <a:ext cx="3020037" cy="1033868"/>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3E1024-31BE-C6E9-1D5B-992DBAB20A07}"/>
              </a:ext>
            </a:extLst>
          </p:cNvPr>
          <p:cNvCxnSpPr/>
          <p:nvPr/>
        </p:nvCxnSpPr>
        <p:spPr>
          <a:xfrm flipV="1">
            <a:off x="5318620" y="2214694"/>
            <a:ext cx="645952" cy="889233"/>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924BBEE-7DE8-A24B-CCB0-0C02E6A90DDA}"/>
              </a:ext>
            </a:extLst>
          </p:cNvPr>
          <p:cNvCxnSpPr/>
          <p:nvPr/>
        </p:nvCxnSpPr>
        <p:spPr>
          <a:xfrm flipH="1" flipV="1">
            <a:off x="6686026" y="2275304"/>
            <a:ext cx="981512" cy="786678"/>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FF417B1-4A67-1289-6B7C-7E60D96F3818}"/>
              </a:ext>
            </a:extLst>
          </p:cNvPr>
          <p:cNvCxnSpPr/>
          <p:nvPr/>
        </p:nvCxnSpPr>
        <p:spPr>
          <a:xfrm flipH="1" flipV="1">
            <a:off x="7239699" y="2098960"/>
            <a:ext cx="2818701" cy="1004967"/>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FC74E88-A30F-BBDA-1737-3234F805766B}"/>
              </a:ext>
            </a:extLst>
          </p:cNvPr>
          <p:cNvSpPr txBox="1"/>
          <p:nvPr/>
        </p:nvSpPr>
        <p:spPr>
          <a:xfrm>
            <a:off x="1446598" y="4731391"/>
            <a:ext cx="1467068" cy="369332"/>
          </a:xfrm>
          <a:prstGeom prst="rect">
            <a:avLst/>
          </a:prstGeom>
          <a:noFill/>
        </p:spPr>
        <p:txBody>
          <a:bodyPr wrap="none" rtlCol="0">
            <a:spAutoFit/>
          </a:bodyPr>
          <a:lstStyle/>
          <a:p>
            <a:r>
              <a:rPr lang="en-US" dirty="0"/>
              <a:t>ClassActivity1</a:t>
            </a:r>
            <a:endParaRPr lang="en-ZA" dirty="0"/>
          </a:p>
        </p:txBody>
      </p:sp>
      <p:sp>
        <p:nvSpPr>
          <p:cNvPr id="20" name="TextBox 19">
            <a:extLst>
              <a:ext uri="{FF2B5EF4-FFF2-40B4-BE49-F238E27FC236}">
                <a16:creationId xmlns:a16="http://schemas.microsoft.com/office/drawing/2014/main" id="{1BA90309-7A04-2A86-7B7C-14D192F62DA3}"/>
              </a:ext>
            </a:extLst>
          </p:cNvPr>
          <p:cNvSpPr txBox="1"/>
          <p:nvPr/>
        </p:nvSpPr>
        <p:spPr>
          <a:xfrm>
            <a:off x="4174528" y="4781833"/>
            <a:ext cx="993798" cy="369332"/>
          </a:xfrm>
          <a:prstGeom prst="rect">
            <a:avLst/>
          </a:prstGeom>
          <a:noFill/>
        </p:spPr>
        <p:txBody>
          <a:bodyPr wrap="none" rtlCol="0">
            <a:spAutoFit/>
          </a:bodyPr>
          <a:lstStyle/>
          <a:p>
            <a:r>
              <a:rPr lang="en-US" dirty="0"/>
              <a:t>ICETask1</a:t>
            </a:r>
            <a:endParaRPr lang="en-ZA" dirty="0"/>
          </a:p>
        </p:txBody>
      </p:sp>
      <p:sp>
        <p:nvSpPr>
          <p:cNvPr id="21" name="TextBox 20">
            <a:extLst>
              <a:ext uri="{FF2B5EF4-FFF2-40B4-BE49-F238E27FC236}">
                <a16:creationId xmlns:a16="http://schemas.microsoft.com/office/drawing/2014/main" id="{A8257D85-4F85-545D-87D5-EF6A2679146E}"/>
              </a:ext>
            </a:extLst>
          </p:cNvPr>
          <p:cNvSpPr txBox="1"/>
          <p:nvPr/>
        </p:nvSpPr>
        <p:spPr>
          <a:xfrm>
            <a:off x="7125164" y="4781833"/>
            <a:ext cx="672941" cy="369332"/>
          </a:xfrm>
          <a:prstGeom prst="rect">
            <a:avLst/>
          </a:prstGeom>
          <a:noFill/>
        </p:spPr>
        <p:txBody>
          <a:bodyPr wrap="none" rtlCol="0">
            <a:spAutoFit/>
          </a:bodyPr>
          <a:lstStyle/>
          <a:p>
            <a:r>
              <a:rPr lang="en-US" dirty="0"/>
              <a:t>Test1</a:t>
            </a:r>
            <a:endParaRPr lang="en-ZA" dirty="0"/>
          </a:p>
        </p:txBody>
      </p:sp>
      <p:sp>
        <p:nvSpPr>
          <p:cNvPr id="22" name="TextBox 21">
            <a:extLst>
              <a:ext uri="{FF2B5EF4-FFF2-40B4-BE49-F238E27FC236}">
                <a16:creationId xmlns:a16="http://schemas.microsoft.com/office/drawing/2014/main" id="{5AE4AEB7-DBE8-27A0-A42C-23E70DE49697}"/>
              </a:ext>
            </a:extLst>
          </p:cNvPr>
          <p:cNvSpPr txBox="1"/>
          <p:nvPr/>
        </p:nvSpPr>
        <p:spPr>
          <a:xfrm>
            <a:off x="9904099" y="4781833"/>
            <a:ext cx="1304653" cy="369332"/>
          </a:xfrm>
          <a:prstGeom prst="rect">
            <a:avLst/>
          </a:prstGeom>
          <a:noFill/>
        </p:spPr>
        <p:txBody>
          <a:bodyPr wrap="none" rtlCol="0">
            <a:spAutoFit/>
          </a:bodyPr>
          <a:lstStyle/>
          <a:p>
            <a:r>
              <a:rPr lang="en-US" dirty="0"/>
              <a:t>Asignment1</a:t>
            </a:r>
            <a:endParaRPr lang="en-ZA" dirty="0"/>
          </a:p>
        </p:txBody>
      </p:sp>
      <p:sp>
        <p:nvSpPr>
          <p:cNvPr id="23" name="TextBox 22">
            <a:extLst>
              <a:ext uri="{FF2B5EF4-FFF2-40B4-BE49-F238E27FC236}">
                <a16:creationId xmlns:a16="http://schemas.microsoft.com/office/drawing/2014/main" id="{64FE825E-12CF-4D15-8791-DAFACEAFC924}"/>
              </a:ext>
            </a:extLst>
          </p:cNvPr>
          <p:cNvSpPr txBox="1"/>
          <p:nvPr/>
        </p:nvSpPr>
        <p:spPr>
          <a:xfrm>
            <a:off x="1494020" y="5451879"/>
            <a:ext cx="3538341" cy="369332"/>
          </a:xfrm>
          <a:prstGeom prst="rect">
            <a:avLst/>
          </a:prstGeom>
          <a:noFill/>
        </p:spPr>
        <p:txBody>
          <a:bodyPr wrap="none" rtlCol="0">
            <a:spAutoFit/>
          </a:bodyPr>
          <a:lstStyle/>
          <a:p>
            <a:r>
              <a:rPr lang="en-US" dirty="0"/>
              <a:t>A schema is a user that own objects</a:t>
            </a:r>
            <a:endParaRPr lang="en-ZA" dirty="0"/>
          </a:p>
        </p:txBody>
      </p:sp>
      <p:sp>
        <p:nvSpPr>
          <p:cNvPr id="24" name="TextBox 23">
            <a:extLst>
              <a:ext uri="{FF2B5EF4-FFF2-40B4-BE49-F238E27FC236}">
                <a16:creationId xmlns:a16="http://schemas.microsoft.com/office/drawing/2014/main" id="{3FEB25FB-2672-6A53-5A66-D987EF43AE98}"/>
              </a:ext>
            </a:extLst>
          </p:cNvPr>
          <p:cNvSpPr txBox="1"/>
          <p:nvPr/>
        </p:nvSpPr>
        <p:spPr>
          <a:xfrm>
            <a:off x="794962" y="629174"/>
            <a:ext cx="4530151" cy="738664"/>
          </a:xfrm>
          <a:prstGeom prst="rect">
            <a:avLst/>
          </a:prstGeom>
          <a:noFill/>
        </p:spPr>
        <p:txBody>
          <a:bodyPr wrap="none" rtlCol="0">
            <a:spAutoFit/>
          </a:bodyPr>
          <a:lstStyle/>
          <a:p>
            <a:r>
              <a:rPr lang="en-US" dirty="0"/>
              <a:t>Oracle 21c Express Edition comes with a single</a:t>
            </a:r>
          </a:p>
          <a:p>
            <a:r>
              <a:rPr lang="en-US" dirty="0"/>
              <a:t>Default database called </a:t>
            </a:r>
            <a:r>
              <a:rPr lang="en-US" sz="2400" b="1" dirty="0"/>
              <a:t>XE</a:t>
            </a:r>
            <a:endParaRPr lang="en-ZA" b="1" dirty="0"/>
          </a:p>
        </p:txBody>
      </p:sp>
    </p:spTree>
    <p:extLst>
      <p:ext uri="{BB962C8B-B14F-4D97-AF65-F5344CB8AC3E}">
        <p14:creationId xmlns:p14="http://schemas.microsoft.com/office/powerpoint/2010/main" val="1046222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4" y="31750"/>
            <a:ext cx="11782425" cy="1006475"/>
          </a:xfrm>
        </p:spPr>
        <p:txBody>
          <a:bodyPr/>
          <a:lstStyle/>
          <a:p>
            <a:r>
              <a:rPr lang="en-US" b="1" dirty="0">
                <a:effectLst>
                  <a:outerShdw blurRad="38100" dist="38100" dir="2700000" algn="tl">
                    <a:srgbClr val="000000">
                      <a:alpha val="43137"/>
                    </a:srgbClr>
                  </a:outerShdw>
                </a:effectLst>
              </a:rPr>
              <a:t>Creating a System connection to the XE Database</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49</a:t>
            </a:fld>
            <a:endParaRPr lang="en-US"/>
          </a:p>
        </p:txBody>
      </p:sp>
      <p:sp>
        <p:nvSpPr>
          <p:cNvPr id="13" name="Rectangle 12">
            <a:extLst>
              <a:ext uri="{FF2B5EF4-FFF2-40B4-BE49-F238E27FC236}">
                <a16:creationId xmlns:a16="http://schemas.microsoft.com/office/drawing/2014/main" id="{75B53A83-AF6E-A790-2A2A-22463F6CD371}"/>
              </a:ext>
            </a:extLst>
          </p:cNvPr>
          <p:cNvSpPr/>
          <p:nvPr/>
        </p:nvSpPr>
        <p:spPr>
          <a:xfrm>
            <a:off x="4723001" y="3991225"/>
            <a:ext cx="696285" cy="74855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CA8943D1-F049-2A36-EDAA-06D5568E6C78}"/>
              </a:ext>
            </a:extLst>
          </p:cNvPr>
          <p:cNvGrpSpPr/>
          <p:nvPr/>
        </p:nvGrpSpPr>
        <p:grpSpPr>
          <a:xfrm>
            <a:off x="1693877" y="950911"/>
            <a:ext cx="8321878" cy="5323394"/>
            <a:chOff x="1282817" y="833465"/>
            <a:chExt cx="8321878" cy="5323394"/>
          </a:xfrm>
        </p:grpSpPr>
        <p:pic>
          <p:nvPicPr>
            <p:cNvPr id="6" name="Picture 5">
              <a:extLst>
                <a:ext uri="{FF2B5EF4-FFF2-40B4-BE49-F238E27FC236}">
                  <a16:creationId xmlns:a16="http://schemas.microsoft.com/office/drawing/2014/main" id="{823FF925-473F-86EC-F560-563EFEFCC7AD}"/>
                </a:ext>
              </a:extLst>
            </p:cNvPr>
            <p:cNvPicPr>
              <a:picLocks noChangeAspect="1"/>
            </p:cNvPicPr>
            <p:nvPr/>
          </p:nvPicPr>
          <p:blipFill>
            <a:blip r:embed="rId2"/>
            <a:stretch>
              <a:fillRect/>
            </a:stretch>
          </p:blipFill>
          <p:spPr>
            <a:xfrm>
              <a:off x="1282817" y="833465"/>
              <a:ext cx="8321878" cy="5323394"/>
            </a:xfrm>
            <a:prstGeom prst="rect">
              <a:avLst/>
            </a:prstGeom>
            <a:ln w="9525">
              <a:solidFill>
                <a:schemeClr val="tx1"/>
              </a:solidFill>
            </a:ln>
          </p:spPr>
        </p:pic>
        <p:sp>
          <p:nvSpPr>
            <p:cNvPr id="3" name="Rectangle 2">
              <a:extLst>
                <a:ext uri="{FF2B5EF4-FFF2-40B4-BE49-F238E27FC236}">
                  <a16:creationId xmlns:a16="http://schemas.microsoft.com/office/drawing/2014/main" id="{AE19AAE6-742F-11D4-3D43-A9216E89062C}"/>
                </a:ext>
              </a:extLst>
            </p:cNvPr>
            <p:cNvSpPr/>
            <p:nvPr/>
          </p:nvSpPr>
          <p:spPr>
            <a:xfrm>
              <a:off x="4102216" y="1257245"/>
              <a:ext cx="696286"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AA79A2FE-14ED-8A3F-058F-832DC9177E49}"/>
                </a:ext>
              </a:extLst>
            </p:cNvPr>
            <p:cNvSpPr/>
            <p:nvPr/>
          </p:nvSpPr>
          <p:spPr>
            <a:xfrm>
              <a:off x="8460297" y="2661298"/>
              <a:ext cx="859872"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FA77120E-2E76-93D0-677E-5FBD45211571}"/>
                </a:ext>
              </a:extLst>
            </p:cNvPr>
            <p:cNvSpPr/>
            <p:nvPr/>
          </p:nvSpPr>
          <p:spPr>
            <a:xfrm>
              <a:off x="1767280" y="5548512"/>
              <a:ext cx="696286"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301F5707-9A91-9260-27E7-CF742122AE09}"/>
                </a:ext>
              </a:extLst>
            </p:cNvPr>
            <p:cNvSpPr/>
            <p:nvPr/>
          </p:nvSpPr>
          <p:spPr>
            <a:xfrm>
              <a:off x="6297337" y="5832045"/>
              <a:ext cx="1026252"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749B0D6A-AB03-158B-7A1E-586D3162419E}"/>
                </a:ext>
              </a:extLst>
            </p:cNvPr>
            <p:cNvSpPr/>
            <p:nvPr/>
          </p:nvSpPr>
          <p:spPr>
            <a:xfrm>
              <a:off x="4426590" y="2946229"/>
              <a:ext cx="696286"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6EE3DCBF-9DBE-E80F-FC21-CEDAD998B101}"/>
                </a:ext>
              </a:extLst>
            </p:cNvPr>
            <p:cNvSpPr/>
            <p:nvPr/>
          </p:nvSpPr>
          <p:spPr>
            <a:xfrm>
              <a:off x="4426590" y="2661003"/>
              <a:ext cx="696286" cy="243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6" name="Rectangle 15">
            <a:extLst>
              <a:ext uri="{FF2B5EF4-FFF2-40B4-BE49-F238E27FC236}">
                <a16:creationId xmlns:a16="http://schemas.microsoft.com/office/drawing/2014/main" id="{7C4C46F8-BC0B-34F1-3B68-3DF1BE6D33D6}"/>
              </a:ext>
            </a:extLst>
          </p:cNvPr>
          <p:cNvSpPr/>
          <p:nvPr/>
        </p:nvSpPr>
        <p:spPr>
          <a:xfrm>
            <a:off x="5142451" y="4110606"/>
            <a:ext cx="696286" cy="744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79541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Overview of Basic Database Concepts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A </a:t>
            </a:r>
            <a:r>
              <a:rPr lang="en-US" i="1" dirty="0">
                <a:solidFill>
                  <a:srgbClr val="FF0000"/>
                </a:solidFill>
                <a:effectLst>
                  <a:outerShdw blurRad="38100" dist="38100" dir="2700000" algn="tl">
                    <a:srgbClr val="000000">
                      <a:alpha val="43137"/>
                    </a:srgbClr>
                  </a:outerShdw>
                </a:effectLst>
              </a:rPr>
              <a:t>database</a:t>
            </a:r>
            <a:r>
              <a:rPr lang="en-US" dirty="0"/>
              <a:t> is an organized collection of data, usually stored in a digital format.</a:t>
            </a:r>
          </a:p>
          <a:p>
            <a:r>
              <a:rPr lang="en-US" dirty="0"/>
              <a:t>It is a collection of records and fields.</a:t>
            </a:r>
          </a:p>
          <a:p>
            <a:r>
              <a:rPr lang="en-US" dirty="0"/>
              <a:t>The database is typically organized according to one of the several </a:t>
            </a:r>
            <a:r>
              <a:rPr lang="en-US" i="1" dirty="0">
                <a:solidFill>
                  <a:srgbClr val="FF0000"/>
                </a:solidFill>
                <a:effectLst>
                  <a:outerShdw blurRad="38100" dist="38100" dir="2700000" algn="tl">
                    <a:srgbClr val="000000">
                      <a:alpha val="43137"/>
                    </a:srgbClr>
                  </a:outerShdw>
                </a:effectLst>
              </a:rPr>
              <a:t>database models.</a:t>
            </a:r>
            <a:endParaRPr lang="en-US" dirty="0"/>
          </a:p>
          <a:p>
            <a:r>
              <a:rPr lang="en-US" dirty="0"/>
              <a:t>The design and maintenance of a complex database needs specialized skills and this task is performed by a </a:t>
            </a:r>
            <a:r>
              <a:rPr lang="en-US" i="1" dirty="0">
                <a:solidFill>
                  <a:srgbClr val="FF0000"/>
                </a:solidFill>
                <a:effectLst>
                  <a:outerShdw blurRad="38100" dist="38100" dir="2700000" algn="tl">
                    <a:srgbClr val="000000">
                      <a:alpha val="43137"/>
                    </a:srgbClr>
                  </a:outerShdw>
                </a:effectLst>
              </a:rPr>
              <a:t>Database Administrator </a:t>
            </a:r>
            <a:r>
              <a:rPr lang="en-US" dirty="0"/>
              <a:t>(DBA).</a:t>
            </a:r>
          </a:p>
          <a:p>
            <a:r>
              <a:rPr lang="en-US" dirty="0"/>
              <a:t>Its supported by tools that are provided as part of the </a:t>
            </a:r>
            <a:r>
              <a:rPr lang="en-US" i="1" dirty="0">
                <a:solidFill>
                  <a:srgbClr val="FF0000"/>
                </a:solidFill>
                <a:effectLst>
                  <a:outerShdw blurRad="38100" dist="38100" dir="2700000" algn="tl">
                    <a:srgbClr val="000000">
                      <a:alpha val="43137"/>
                    </a:srgbClr>
                  </a:outerShdw>
                </a:effectLst>
              </a:rPr>
              <a:t>Database Management System</a:t>
            </a:r>
            <a:r>
              <a:rPr lang="en-US" dirty="0"/>
              <a:t> (DBMS).</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a:t>
            </a:fld>
            <a:endParaRPr lang="en-US"/>
          </a:p>
        </p:txBody>
      </p:sp>
    </p:spTree>
    <p:extLst>
      <p:ext uri="{BB962C8B-B14F-4D97-AF65-F5344CB8AC3E}">
        <p14:creationId xmlns:p14="http://schemas.microsoft.com/office/powerpoint/2010/main" val="383484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4" y="31750"/>
            <a:ext cx="11782425" cy="1006475"/>
          </a:xfrm>
        </p:spPr>
        <p:txBody>
          <a:bodyPr/>
          <a:lstStyle/>
          <a:p>
            <a:r>
              <a:rPr lang="en-US" b="1" dirty="0">
                <a:effectLst>
                  <a:outerShdw blurRad="38100" dist="38100" dir="2700000" algn="tl">
                    <a:srgbClr val="000000">
                      <a:alpha val="43137"/>
                    </a:srgbClr>
                  </a:outerShdw>
                </a:effectLst>
              </a:rPr>
              <a:t>Creating a new Schema using System</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50</a:t>
            </a:fld>
            <a:endParaRPr lang="en-US"/>
          </a:p>
        </p:txBody>
      </p:sp>
      <p:sp>
        <p:nvSpPr>
          <p:cNvPr id="11" name="TextBox 10">
            <a:extLst>
              <a:ext uri="{FF2B5EF4-FFF2-40B4-BE49-F238E27FC236}">
                <a16:creationId xmlns:a16="http://schemas.microsoft.com/office/drawing/2014/main" id="{2A3250EF-877F-B5E4-78B5-C0C033AACC7E}"/>
              </a:ext>
            </a:extLst>
          </p:cNvPr>
          <p:cNvSpPr txBox="1"/>
          <p:nvPr/>
        </p:nvSpPr>
        <p:spPr>
          <a:xfrm>
            <a:off x="410963" y="1136883"/>
            <a:ext cx="11170046" cy="4031873"/>
          </a:xfrm>
          <a:prstGeom prst="rect">
            <a:avLst/>
          </a:prstGeom>
          <a:noFill/>
        </p:spPr>
        <p:txBody>
          <a:bodyPr wrap="none" rtlCol="0">
            <a:spAutoFit/>
          </a:bodyPr>
          <a:lstStyle/>
          <a:p>
            <a:r>
              <a:rPr lang="en-ZA" sz="1600" dirty="0">
                <a:solidFill>
                  <a:schemeClr val="bg1">
                    <a:lumMod val="50000"/>
                  </a:schemeClr>
                </a:solidFill>
                <a:latin typeface="Courier New" panose="02070309020205020404" pitchFamily="49" charset="0"/>
                <a:cs typeface="Courier New" panose="02070309020205020404" pitchFamily="49" charset="0"/>
              </a:rPr>
              <a:t>--Enable non compatible user naming</a:t>
            </a:r>
          </a:p>
          <a:p>
            <a:endParaRPr lang="en-ZA" sz="1600" dirty="0">
              <a:latin typeface="Courier New" panose="02070309020205020404" pitchFamily="49" charset="0"/>
              <a:cs typeface="Courier New" panose="02070309020205020404" pitchFamily="49" charset="0"/>
            </a:endParaRPr>
          </a:p>
          <a:p>
            <a:r>
              <a:rPr lang="en-ZA" sz="1600" b="1" dirty="0">
                <a:solidFill>
                  <a:schemeClr val="accent1">
                    <a:lumMod val="75000"/>
                  </a:schemeClr>
                </a:solidFill>
                <a:latin typeface="Courier New" panose="02070309020205020404" pitchFamily="49" charset="0"/>
                <a:cs typeface="Courier New" panose="02070309020205020404" pitchFamily="49" charset="0"/>
              </a:rPr>
              <a:t>ALTER SESSION SET "_ORACLE_SCRIPT"=TRUE;</a:t>
            </a:r>
          </a:p>
          <a:p>
            <a:endParaRPr lang="en-ZA" sz="1600" dirty="0">
              <a:latin typeface="Courier New" panose="02070309020205020404" pitchFamily="49" charset="0"/>
              <a:cs typeface="Courier New" panose="02070309020205020404" pitchFamily="49" charset="0"/>
            </a:endParaRPr>
          </a:p>
          <a:p>
            <a:r>
              <a:rPr lang="en-ZA" sz="1600" dirty="0">
                <a:solidFill>
                  <a:schemeClr val="bg1">
                    <a:lumMod val="50000"/>
                  </a:schemeClr>
                </a:solidFill>
                <a:latin typeface="Courier New" panose="02070309020205020404" pitchFamily="49" charset="0"/>
                <a:cs typeface="Courier New" panose="02070309020205020404" pitchFamily="49" charset="0"/>
              </a:rPr>
              <a:t>--Enable Oracle to display results of Query and block execution in results plane</a:t>
            </a:r>
          </a:p>
          <a:p>
            <a:endParaRPr lang="en-ZA" sz="1600" dirty="0">
              <a:latin typeface="Courier New" panose="02070309020205020404" pitchFamily="49" charset="0"/>
              <a:cs typeface="Courier New" panose="02070309020205020404" pitchFamily="49" charset="0"/>
            </a:endParaRPr>
          </a:p>
          <a:p>
            <a:r>
              <a:rPr lang="en-ZA" sz="1600" b="1" dirty="0">
                <a:solidFill>
                  <a:schemeClr val="accent1">
                    <a:lumMod val="75000"/>
                  </a:schemeClr>
                </a:solidFill>
                <a:latin typeface="Courier New" panose="02070309020205020404" pitchFamily="49" charset="0"/>
                <a:cs typeface="Courier New" panose="02070309020205020404" pitchFamily="49" charset="0"/>
              </a:rPr>
              <a:t>SET SERVEROUTPUT ON;</a:t>
            </a:r>
          </a:p>
          <a:p>
            <a:endParaRPr lang="en-ZA" sz="1600" dirty="0">
              <a:latin typeface="Courier New" panose="02070309020205020404" pitchFamily="49" charset="0"/>
              <a:cs typeface="Courier New" panose="02070309020205020404" pitchFamily="49" charset="0"/>
            </a:endParaRPr>
          </a:p>
          <a:p>
            <a:r>
              <a:rPr lang="en-ZA" sz="1600" dirty="0">
                <a:solidFill>
                  <a:schemeClr val="bg1">
                    <a:lumMod val="50000"/>
                  </a:schemeClr>
                </a:solidFill>
                <a:latin typeface="Courier New" panose="02070309020205020404" pitchFamily="49" charset="0"/>
                <a:cs typeface="Courier New" panose="02070309020205020404" pitchFamily="49" charset="0"/>
              </a:rPr>
              <a:t>--Create a user called </a:t>
            </a:r>
            <a:r>
              <a:rPr lang="en-ZA" sz="1600" dirty="0" err="1">
                <a:solidFill>
                  <a:schemeClr val="bg1">
                    <a:lumMod val="50000"/>
                  </a:schemeClr>
                </a:solidFill>
                <a:latin typeface="Courier New" panose="02070309020205020404" pitchFamily="49" charset="0"/>
                <a:cs typeface="Courier New" panose="02070309020205020404" pitchFamily="49" charset="0"/>
              </a:rPr>
              <a:t>SchemaName</a:t>
            </a:r>
            <a:r>
              <a:rPr lang="en-ZA" sz="1600" dirty="0">
                <a:solidFill>
                  <a:schemeClr val="bg1">
                    <a:lumMod val="50000"/>
                  </a:schemeClr>
                </a:solidFill>
                <a:latin typeface="Courier New" panose="02070309020205020404" pitchFamily="49" charset="0"/>
                <a:cs typeface="Courier New" panose="02070309020205020404" pitchFamily="49" charset="0"/>
              </a:rPr>
              <a:t> to be assigned a schema role</a:t>
            </a:r>
          </a:p>
          <a:p>
            <a:endParaRPr lang="en-ZA" sz="1600" dirty="0">
              <a:latin typeface="Courier New" panose="02070309020205020404" pitchFamily="49" charset="0"/>
              <a:cs typeface="Courier New" panose="02070309020205020404" pitchFamily="49" charset="0"/>
            </a:endParaRPr>
          </a:p>
          <a:p>
            <a:r>
              <a:rPr lang="en-ZA" sz="1600" b="1" dirty="0">
                <a:solidFill>
                  <a:schemeClr val="accent1">
                    <a:lumMod val="75000"/>
                  </a:schemeClr>
                </a:solidFill>
                <a:latin typeface="Courier New" panose="02070309020205020404" pitchFamily="49" charset="0"/>
                <a:cs typeface="Courier New" panose="02070309020205020404" pitchFamily="49" charset="0"/>
              </a:rPr>
              <a:t>CREATE USER </a:t>
            </a:r>
            <a:r>
              <a:rPr lang="en-ZA" sz="1600" b="1" dirty="0">
                <a:solidFill>
                  <a:srgbClr val="FF0000"/>
                </a:solidFill>
                <a:latin typeface="Courier New" panose="02070309020205020404" pitchFamily="49" charset="0"/>
                <a:cs typeface="Courier New" panose="02070309020205020404" pitchFamily="49" charset="0"/>
              </a:rPr>
              <a:t>Assignment1</a:t>
            </a:r>
            <a:r>
              <a:rPr lang="en-ZA" sz="1600" b="1" dirty="0">
                <a:solidFill>
                  <a:schemeClr val="accent1">
                    <a:lumMod val="75000"/>
                  </a:schemeClr>
                </a:solidFill>
                <a:latin typeface="Courier New" panose="02070309020205020404" pitchFamily="49" charset="0"/>
                <a:cs typeface="Courier New" panose="02070309020205020404" pitchFamily="49" charset="0"/>
              </a:rPr>
              <a:t> IDENTIFIED BY Password1;</a:t>
            </a:r>
          </a:p>
          <a:p>
            <a:r>
              <a:rPr lang="en-ZA" sz="1600" b="1" dirty="0">
                <a:solidFill>
                  <a:schemeClr val="accent1">
                    <a:lumMod val="75000"/>
                  </a:schemeClr>
                </a:solidFill>
                <a:latin typeface="Courier New" panose="02070309020205020404" pitchFamily="49" charset="0"/>
                <a:cs typeface="Courier New" panose="02070309020205020404" pitchFamily="49" charset="0"/>
              </a:rPr>
              <a:t>GRANT ALL PRIVILEGES TO </a:t>
            </a:r>
            <a:r>
              <a:rPr lang="en-ZA" sz="1600" b="1" dirty="0">
                <a:solidFill>
                  <a:srgbClr val="FF0000"/>
                </a:solidFill>
                <a:latin typeface="Courier New" panose="02070309020205020404" pitchFamily="49" charset="0"/>
                <a:cs typeface="Courier New" panose="02070309020205020404" pitchFamily="49" charset="0"/>
              </a:rPr>
              <a:t>Assignment1</a:t>
            </a:r>
            <a:r>
              <a:rPr lang="en-ZA" sz="1600" b="1" dirty="0">
                <a:solidFill>
                  <a:schemeClr val="accent1">
                    <a:lumMod val="75000"/>
                  </a:schemeClr>
                </a:solidFill>
                <a:latin typeface="Courier New" panose="02070309020205020404" pitchFamily="49" charset="0"/>
                <a:cs typeface="Courier New" panose="02070309020205020404" pitchFamily="49" charset="0"/>
              </a:rPr>
              <a:t>;</a:t>
            </a:r>
          </a:p>
          <a:p>
            <a:r>
              <a:rPr lang="en-ZA" sz="1600" b="1" dirty="0">
                <a:solidFill>
                  <a:schemeClr val="accent1">
                    <a:lumMod val="75000"/>
                  </a:schemeClr>
                </a:solidFill>
                <a:latin typeface="Courier New" panose="02070309020205020404" pitchFamily="49" charset="0"/>
                <a:cs typeface="Courier New" panose="02070309020205020404" pitchFamily="49" charset="0"/>
              </a:rPr>
              <a:t>COMMIT;</a:t>
            </a:r>
          </a:p>
          <a:p>
            <a:endParaRPr lang="en-ZA" sz="1600" dirty="0">
              <a:latin typeface="Courier New" panose="02070309020205020404" pitchFamily="49" charset="0"/>
              <a:cs typeface="Courier New" panose="02070309020205020404" pitchFamily="49" charset="0"/>
            </a:endParaRPr>
          </a:p>
          <a:p>
            <a:r>
              <a:rPr lang="en-ZA" sz="1600" dirty="0">
                <a:solidFill>
                  <a:schemeClr val="bg1">
                    <a:lumMod val="50000"/>
                  </a:schemeClr>
                </a:solidFill>
                <a:latin typeface="Courier New" panose="02070309020205020404" pitchFamily="49" charset="0"/>
                <a:cs typeface="Courier New" panose="02070309020205020404" pitchFamily="49" charset="0"/>
              </a:rPr>
              <a:t>--Connect to the schema after creation using the GREEN PLUS icon in the Connections Plane</a:t>
            </a:r>
          </a:p>
          <a:p>
            <a:endParaRPr lang="en-ZA"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08108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Data Dictionary</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400" dirty="0"/>
              <a:t>A set of information describing the contents, format, and structure of a database and the relationship between its elements, used to control access to and manipulation of the database. </a:t>
            </a:r>
          </a:p>
          <a:p>
            <a:pPr lvl="1"/>
            <a:r>
              <a:rPr lang="en-US" sz="2000" dirty="0"/>
              <a:t>Name of the data item; </a:t>
            </a:r>
          </a:p>
          <a:p>
            <a:pPr lvl="1"/>
            <a:r>
              <a:rPr lang="en-US" sz="2000" dirty="0"/>
              <a:t>Aliases or other names that may be used to describe the item; </a:t>
            </a:r>
          </a:p>
          <a:p>
            <a:pPr lvl="1"/>
            <a:r>
              <a:rPr lang="en-US" sz="2000" dirty="0"/>
              <a:t>Range of values that can be used; </a:t>
            </a:r>
          </a:p>
          <a:p>
            <a:pPr lvl="1"/>
            <a:r>
              <a:rPr lang="en-US" sz="2000" dirty="0"/>
              <a:t>Type of data (such as alphanumeric or numeric); </a:t>
            </a:r>
          </a:p>
          <a:p>
            <a:pPr lvl="1"/>
            <a:r>
              <a:rPr lang="en-US" sz="2000" dirty="0"/>
              <a:t>Amount of storage needed for the item; </a:t>
            </a:r>
          </a:p>
          <a:p>
            <a:pPr lvl="1"/>
            <a:r>
              <a:rPr lang="en-US" sz="2000" dirty="0"/>
              <a:t>Notation of the person responsible for updating it and the various users who can access it; </a:t>
            </a:r>
          </a:p>
          <a:p>
            <a:pPr marL="0" indent="0">
              <a:buNone/>
            </a:pP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51</a:t>
            </a:fld>
            <a:endParaRPr lang="en-US"/>
          </a:p>
        </p:txBody>
      </p:sp>
    </p:spTree>
    <p:extLst>
      <p:ext uri="{BB962C8B-B14F-4D97-AF65-F5344CB8AC3E}">
        <p14:creationId xmlns:p14="http://schemas.microsoft.com/office/powerpoint/2010/main" val="2302320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(DBA)Database Administrator Tasks</a:t>
            </a:r>
          </a:p>
        </p:txBody>
      </p:sp>
      <p:sp>
        <p:nvSpPr>
          <p:cNvPr id="3" name="Content Placeholder 2"/>
          <p:cNvSpPr>
            <a:spLocks noGrp="1"/>
          </p:cNvSpPr>
          <p:nvPr>
            <p:ph idx="1"/>
          </p:nvPr>
        </p:nvSpPr>
        <p:spPr>
          <a:xfrm>
            <a:off x="838200" y="1542995"/>
            <a:ext cx="11140440" cy="4351338"/>
          </a:xfrm>
        </p:spPr>
        <p:txBody>
          <a:bodyPr>
            <a:normAutofit fontScale="92500" lnSpcReduction="10000"/>
          </a:bodyPr>
          <a:lstStyle/>
          <a:p>
            <a:r>
              <a:rPr lang="en-US" dirty="0"/>
              <a:t>Installing and maintaining Oracle Software.</a:t>
            </a:r>
          </a:p>
          <a:p>
            <a:r>
              <a:rPr lang="en-US" dirty="0"/>
              <a:t>Initiating and restoring the Database Environment (DBE).</a:t>
            </a:r>
          </a:p>
          <a:p>
            <a:r>
              <a:rPr lang="en-US" dirty="0"/>
              <a:t>Accepting and rejecting changes in the schema and database design.</a:t>
            </a:r>
          </a:p>
          <a:p>
            <a:r>
              <a:rPr lang="en-US" dirty="0"/>
              <a:t>Creating and controlling the schema object.</a:t>
            </a:r>
          </a:p>
          <a:p>
            <a:r>
              <a:rPr lang="en-US" dirty="0"/>
              <a:t>Managing data security, database backup and recovery</a:t>
            </a:r>
          </a:p>
          <a:p>
            <a:r>
              <a:rPr lang="en-US" dirty="0"/>
              <a:t>Managing all transactions, locks and logs</a:t>
            </a:r>
          </a:p>
          <a:p>
            <a:r>
              <a:rPr lang="en-US" dirty="0"/>
              <a:t>Updating the database with new releases</a:t>
            </a:r>
          </a:p>
          <a:p>
            <a:r>
              <a:rPr lang="en-US" dirty="0"/>
              <a:t>Monitoring the database, tuning its performance, and implementing preventative measures to avoid system crashes</a:t>
            </a:r>
          </a:p>
          <a:p>
            <a:r>
              <a:rPr lang="en-US" dirty="0"/>
              <a:t>Analyzing the future requirements of the database</a:t>
            </a:r>
          </a:p>
          <a:p>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52</a:t>
            </a:fld>
            <a:endParaRPr lang="en-US"/>
          </a:p>
        </p:txBody>
      </p:sp>
    </p:spTree>
    <p:extLst>
      <p:ext uri="{BB962C8B-B14F-4D97-AF65-F5344CB8AC3E}">
        <p14:creationId xmlns:p14="http://schemas.microsoft.com/office/powerpoint/2010/main" val="1426981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ea typeface="+mn-ea"/>
                <a:cs typeface="+mn-cs"/>
              </a:rPr>
              <a:t>Supported Oracle Data Types</a:t>
            </a:r>
            <a:endParaRPr lang="en-ZA" dirty="0">
              <a:latin typeface="+mn-lt"/>
              <a:ea typeface="+mn-ea"/>
              <a:cs typeface="+mn-cs"/>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53</a:t>
            </a:fld>
            <a:endParaRPr lang="en-US"/>
          </a:p>
        </p:txBody>
      </p:sp>
      <p:graphicFrame>
        <p:nvGraphicFramePr>
          <p:cNvPr id="8" name="Table 8">
            <a:extLst>
              <a:ext uri="{FF2B5EF4-FFF2-40B4-BE49-F238E27FC236}">
                <a16:creationId xmlns:a16="http://schemas.microsoft.com/office/drawing/2014/main" id="{DFA4B342-BD6E-34E4-78FB-0A122066222B}"/>
              </a:ext>
            </a:extLst>
          </p:cNvPr>
          <p:cNvGraphicFramePr>
            <a:graphicFrameLocks noGrp="1"/>
          </p:cNvGraphicFramePr>
          <p:nvPr>
            <p:ph idx="1"/>
            <p:extLst>
              <p:ext uri="{D42A27DB-BD31-4B8C-83A1-F6EECF244321}">
                <p14:modId xmlns:p14="http://schemas.microsoft.com/office/powerpoint/2010/main" val="1403023098"/>
              </p:ext>
            </p:extLst>
          </p:nvPr>
        </p:nvGraphicFramePr>
        <p:xfrm>
          <a:off x="838200" y="1825625"/>
          <a:ext cx="10515597" cy="3606800"/>
        </p:xfrm>
        <a:graphic>
          <a:graphicData uri="http://schemas.openxmlformats.org/drawingml/2006/table">
            <a:tbl>
              <a:tblPr firstRow="1" bandRow="1">
                <a:tableStyleId>{073A0DAA-6AF3-43AB-8588-CEC1D06C72B9}</a:tableStyleId>
              </a:tblPr>
              <a:tblGrid>
                <a:gridCol w="2437660">
                  <a:extLst>
                    <a:ext uri="{9D8B030D-6E8A-4147-A177-3AD203B41FA5}">
                      <a16:colId xmlns:a16="http://schemas.microsoft.com/office/drawing/2014/main" val="1175772784"/>
                    </a:ext>
                  </a:extLst>
                </a:gridCol>
                <a:gridCol w="1384917">
                  <a:extLst>
                    <a:ext uri="{9D8B030D-6E8A-4147-A177-3AD203B41FA5}">
                      <a16:colId xmlns:a16="http://schemas.microsoft.com/office/drawing/2014/main" val="359307334"/>
                    </a:ext>
                  </a:extLst>
                </a:gridCol>
                <a:gridCol w="6693020">
                  <a:extLst>
                    <a:ext uri="{9D8B030D-6E8A-4147-A177-3AD203B41FA5}">
                      <a16:colId xmlns:a16="http://schemas.microsoft.com/office/drawing/2014/main" val="977763248"/>
                    </a:ext>
                  </a:extLst>
                </a:gridCol>
              </a:tblGrid>
              <a:tr h="370840">
                <a:tc>
                  <a:txBody>
                    <a:bodyPr/>
                    <a:lstStyle/>
                    <a:p>
                      <a:r>
                        <a:rPr lang="en-US" dirty="0"/>
                        <a:t>Data Type</a:t>
                      </a:r>
                      <a:endParaRPr lang="en-ZA" dirty="0"/>
                    </a:p>
                  </a:txBody>
                  <a:tcPr/>
                </a:tc>
                <a:tc>
                  <a:txBody>
                    <a:bodyPr/>
                    <a:lstStyle/>
                    <a:p>
                      <a:r>
                        <a:rPr lang="en-US" dirty="0"/>
                        <a:t>Category</a:t>
                      </a:r>
                      <a:endParaRPr lang="en-ZA" dirty="0"/>
                    </a:p>
                  </a:txBody>
                  <a:tcPr/>
                </a:tc>
                <a:tc>
                  <a:txBody>
                    <a:bodyPr/>
                    <a:lstStyle/>
                    <a:p>
                      <a:r>
                        <a:rPr lang="en-US" dirty="0"/>
                        <a:t>Description</a:t>
                      </a:r>
                      <a:endParaRPr lang="en-ZA" dirty="0"/>
                    </a:p>
                  </a:txBody>
                  <a:tcPr/>
                </a:tc>
                <a:extLst>
                  <a:ext uri="{0D108BD9-81ED-4DB2-BD59-A6C34878D82A}">
                    <a16:rowId xmlns:a16="http://schemas.microsoft.com/office/drawing/2014/main" val="1378258723"/>
                  </a:ext>
                </a:extLst>
              </a:tr>
              <a:tr h="370840">
                <a:tc>
                  <a:txBody>
                    <a:bodyPr/>
                    <a:lstStyle/>
                    <a:p>
                      <a:r>
                        <a:rPr lang="en-US" b="1" dirty="0">
                          <a:latin typeface="Courier New" panose="02070309020205020404" pitchFamily="49" charset="0"/>
                          <a:cs typeface="Courier New" panose="02070309020205020404" pitchFamily="49" charset="0"/>
                        </a:rPr>
                        <a:t>CHAR</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string</a:t>
                      </a:r>
                      <a:endParaRPr lang="en-ZA" dirty="0"/>
                    </a:p>
                  </a:txBody>
                  <a:tcPr/>
                </a:tc>
                <a:tc>
                  <a:txBody>
                    <a:bodyPr/>
                    <a:lstStyle/>
                    <a:p>
                      <a:r>
                        <a:rPr lang="en-US" dirty="0"/>
                        <a:t>Fixed Length character data type.</a:t>
                      </a:r>
                      <a:endParaRPr lang="en-ZA" dirty="0"/>
                    </a:p>
                  </a:txBody>
                  <a:tcPr/>
                </a:tc>
                <a:extLst>
                  <a:ext uri="{0D108BD9-81ED-4DB2-BD59-A6C34878D82A}">
                    <a16:rowId xmlns:a16="http://schemas.microsoft.com/office/drawing/2014/main" val="2363527422"/>
                  </a:ext>
                </a:extLst>
              </a:tr>
              <a:tr h="370840">
                <a:tc>
                  <a:txBody>
                    <a:bodyPr/>
                    <a:lstStyle/>
                    <a:p>
                      <a:r>
                        <a:rPr lang="en-US" b="1" dirty="0">
                          <a:latin typeface="Courier New" panose="02070309020205020404" pitchFamily="49" charset="0"/>
                          <a:cs typeface="Courier New" panose="02070309020205020404" pitchFamily="49" charset="0"/>
                        </a:rPr>
                        <a:t>VARCHAR2</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string</a:t>
                      </a:r>
                      <a:endParaRPr lang="en-ZA" dirty="0"/>
                    </a:p>
                  </a:txBody>
                  <a:tcPr/>
                </a:tc>
                <a:tc>
                  <a:txBody>
                    <a:bodyPr/>
                    <a:lstStyle/>
                    <a:p>
                      <a:r>
                        <a:rPr lang="en-US" dirty="0"/>
                        <a:t>Variable Length character data type.</a:t>
                      </a:r>
                      <a:endParaRPr lang="en-ZA" dirty="0"/>
                    </a:p>
                  </a:txBody>
                  <a:tcPr/>
                </a:tc>
                <a:extLst>
                  <a:ext uri="{0D108BD9-81ED-4DB2-BD59-A6C34878D82A}">
                    <a16:rowId xmlns:a16="http://schemas.microsoft.com/office/drawing/2014/main" val="2946526823"/>
                  </a:ext>
                </a:extLst>
              </a:tr>
              <a:tr h="370840">
                <a:tc>
                  <a:txBody>
                    <a:bodyPr/>
                    <a:lstStyle/>
                    <a:p>
                      <a:r>
                        <a:rPr lang="en-US" b="1" dirty="0">
                          <a:latin typeface="Courier New" panose="02070309020205020404" pitchFamily="49" charset="0"/>
                          <a:cs typeface="Courier New" panose="02070309020205020404" pitchFamily="49" charset="0"/>
                        </a:rPr>
                        <a:t>NVARCHAR2</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string</a:t>
                      </a:r>
                      <a:endParaRPr lang="en-Z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Length character data type.</a:t>
                      </a:r>
                      <a:endParaRPr lang="en-ZA" dirty="0"/>
                    </a:p>
                  </a:txBody>
                  <a:tcPr/>
                </a:tc>
                <a:extLst>
                  <a:ext uri="{0D108BD9-81ED-4DB2-BD59-A6C34878D82A}">
                    <a16:rowId xmlns:a16="http://schemas.microsoft.com/office/drawing/2014/main" val="3516822447"/>
                  </a:ext>
                </a:extLst>
              </a:tr>
              <a:tr h="446269">
                <a:tc>
                  <a:txBody>
                    <a:bodyPr/>
                    <a:lstStyle/>
                    <a:p>
                      <a:r>
                        <a:rPr lang="en-US" b="1" dirty="0">
                          <a:latin typeface="Courier New" panose="02070309020205020404" pitchFamily="49" charset="0"/>
                          <a:cs typeface="Courier New" panose="02070309020205020404" pitchFamily="49" charset="0"/>
                        </a:rPr>
                        <a:t>INT, BIGINT, SMALLINT</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numeric</a:t>
                      </a:r>
                      <a:endParaRPr lang="en-ZA" dirty="0"/>
                    </a:p>
                  </a:txBody>
                  <a:tcPr/>
                </a:tc>
                <a:tc>
                  <a:txBody>
                    <a:bodyPr/>
                    <a:lstStyle/>
                    <a:p>
                      <a:r>
                        <a:rPr lang="en-US" dirty="0"/>
                        <a:t>Integer Data Type</a:t>
                      </a:r>
                      <a:endParaRPr lang="en-ZA" dirty="0"/>
                    </a:p>
                  </a:txBody>
                  <a:tcPr/>
                </a:tc>
                <a:extLst>
                  <a:ext uri="{0D108BD9-81ED-4DB2-BD59-A6C34878D82A}">
                    <a16:rowId xmlns:a16="http://schemas.microsoft.com/office/drawing/2014/main" val="2484928968"/>
                  </a:ext>
                </a:extLst>
              </a:tr>
              <a:tr h="370840">
                <a:tc>
                  <a:txBody>
                    <a:bodyPr/>
                    <a:lstStyle/>
                    <a:p>
                      <a:r>
                        <a:rPr lang="en-US" b="1" dirty="0">
                          <a:latin typeface="Courier New" panose="02070309020205020404" pitchFamily="49" charset="0"/>
                          <a:cs typeface="Courier New" panose="02070309020205020404" pitchFamily="49" charset="0"/>
                        </a:rPr>
                        <a:t>NUMBER</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numeric</a:t>
                      </a:r>
                      <a:endParaRPr lang="en-Z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Integer Data Type</a:t>
                      </a:r>
                      <a:endParaRPr lang="en-ZA" dirty="0"/>
                    </a:p>
                  </a:txBody>
                  <a:tcPr/>
                </a:tc>
                <a:extLst>
                  <a:ext uri="{0D108BD9-81ED-4DB2-BD59-A6C34878D82A}">
                    <a16:rowId xmlns:a16="http://schemas.microsoft.com/office/drawing/2014/main" val="2250657363"/>
                  </a:ext>
                </a:extLst>
              </a:tr>
              <a:tr h="370840">
                <a:tc>
                  <a:txBody>
                    <a:bodyPr/>
                    <a:lstStyle/>
                    <a:p>
                      <a:r>
                        <a:rPr lang="en-US" b="1" dirty="0">
                          <a:latin typeface="Courier New" panose="02070309020205020404" pitchFamily="49" charset="0"/>
                          <a:cs typeface="Courier New" panose="02070309020205020404" pitchFamily="49" charset="0"/>
                        </a:rPr>
                        <a:t>NUMBER(</a:t>
                      </a:r>
                      <a:r>
                        <a:rPr lang="en-US" b="1" dirty="0" err="1">
                          <a:latin typeface="Courier New" panose="02070309020205020404" pitchFamily="49" charset="0"/>
                          <a:cs typeface="Courier New" panose="02070309020205020404" pitchFamily="49" charset="0"/>
                        </a:rPr>
                        <a:t>p,s</a:t>
                      </a:r>
                      <a:r>
                        <a:rPr lang="en-US" b="1" dirty="0">
                          <a:latin typeface="Courier New" panose="02070309020205020404" pitchFamily="49" charset="0"/>
                          <a:cs typeface="Courier New" panose="02070309020205020404" pitchFamily="49" charset="0"/>
                        </a:rPr>
                        <a:t>)</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float</a:t>
                      </a:r>
                      <a:endParaRPr lang="en-ZA" dirty="0"/>
                    </a:p>
                  </a:txBody>
                  <a:tcPr/>
                </a:tc>
                <a:tc>
                  <a:txBody>
                    <a:bodyPr/>
                    <a:lstStyle/>
                    <a:p>
                      <a:r>
                        <a:rPr lang="en-US" dirty="0"/>
                        <a:t>Float Data type with precision and scale</a:t>
                      </a:r>
                      <a:endParaRPr lang="en-ZA" dirty="0"/>
                    </a:p>
                  </a:txBody>
                  <a:tcPr/>
                </a:tc>
                <a:extLst>
                  <a:ext uri="{0D108BD9-81ED-4DB2-BD59-A6C34878D82A}">
                    <a16:rowId xmlns:a16="http://schemas.microsoft.com/office/drawing/2014/main" val="1042429911"/>
                  </a:ext>
                </a:extLst>
              </a:tr>
              <a:tr h="370840">
                <a:tc>
                  <a:txBody>
                    <a:bodyPr/>
                    <a:lstStyle/>
                    <a:p>
                      <a:r>
                        <a:rPr lang="en-US" b="1" dirty="0">
                          <a:latin typeface="Courier New" panose="02070309020205020404" pitchFamily="49" charset="0"/>
                          <a:cs typeface="Courier New" panose="02070309020205020404" pitchFamily="49" charset="0"/>
                        </a:rPr>
                        <a:t>DATE</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date</a:t>
                      </a:r>
                      <a:endParaRPr lang="en-ZA" dirty="0"/>
                    </a:p>
                  </a:txBody>
                  <a:tcPr/>
                </a:tc>
                <a:tc>
                  <a:txBody>
                    <a:bodyPr/>
                    <a:lstStyle/>
                    <a:p>
                      <a:r>
                        <a:rPr lang="en-US" dirty="0"/>
                        <a:t>Date</a:t>
                      </a:r>
                      <a:endParaRPr lang="en-ZA" dirty="0"/>
                    </a:p>
                  </a:txBody>
                  <a:tcPr/>
                </a:tc>
                <a:extLst>
                  <a:ext uri="{0D108BD9-81ED-4DB2-BD59-A6C34878D82A}">
                    <a16:rowId xmlns:a16="http://schemas.microsoft.com/office/drawing/2014/main" val="3663151070"/>
                  </a:ext>
                </a:extLst>
              </a:tr>
              <a:tr h="370840">
                <a:tc>
                  <a:txBody>
                    <a:bodyPr/>
                    <a:lstStyle/>
                    <a:p>
                      <a:r>
                        <a:rPr lang="en-US" b="1" dirty="0">
                          <a:latin typeface="Courier New" panose="02070309020205020404" pitchFamily="49" charset="0"/>
                          <a:cs typeface="Courier New" panose="02070309020205020404" pitchFamily="49" charset="0"/>
                        </a:rPr>
                        <a:t>TIMESTAMP</a:t>
                      </a:r>
                      <a:endParaRPr lang="en-ZA" b="1" dirty="0">
                        <a:latin typeface="Courier New" panose="02070309020205020404" pitchFamily="49" charset="0"/>
                        <a:cs typeface="Courier New" panose="02070309020205020404" pitchFamily="49" charset="0"/>
                      </a:endParaRPr>
                    </a:p>
                  </a:txBody>
                  <a:tcPr/>
                </a:tc>
                <a:tc>
                  <a:txBody>
                    <a:bodyPr/>
                    <a:lstStyle/>
                    <a:p>
                      <a:r>
                        <a:rPr lang="en-US" dirty="0"/>
                        <a:t>time</a:t>
                      </a:r>
                      <a:endParaRPr lang="en-ZA" dirty="0"/>
                    </a:p>
                  </a:txBody>
                  <a:tcPr/>
                </a:tc>
                <a:tc>
                  <a:txBody>
                    <a:bodyPr/>
                    <a:lstStyle/>
                    <a:p>
                      <a:r>
                        <a:rPr lang="en-US" dirty="0"/>
                        <a:t>time</a:t>
                      </a:r>
                      <a:endParaRPr lang="en-ZA" dirty="0"/>
                    </a:p>
                  </a:txBody>
                  <a:tcPr/>
                </a:tc>
                <a:extLst>
                  <a:ext uri="{0D108BD9-81ED-4DB2-BD59-A6C34878D82A}">
                    <a16:rowId xmlns:a16="http://schemas.microsoft.com/office/drawing/2014/main" val="3863221596"/>
                  </a:ext>
                </a:extLst>
              </a:tr>
            </a:tbl>
          </a:graphicData>
        </a:graphic>
      </p:graphicFrame>
    </p:spTree>
    <p:extLst>
      <p:ext uri="{BB962C8B-B14F-4D97-AF65-F5344CB8AC3E}">
        <p14:creationId xmlns:p14="http://schemas.microsoft.com/office/powerpoint/2010/main" val="3845341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21"/>
            <a:ext cx="10515600" cy="1325563"/>
          </a:xfrm>
        </p:spPr>
        <p:txBody>
          <a:bodyPr/>
          <a:lstStyle/>
          <a:p>
            <a:r>
              <a:rPr lang="en-US" b="1" dirty="0">
                <a:effectLst>
                  <a:outerShdw blurRad="38100" dist="38100" dir="2700000" algn="tl">
                    <a:srgbClr val="000000">
                      <a:alpha val="43137"/>
                    </a:srgbClr>
                  </a:outerShdw>
                </a:effectLst>
              </a:rPr>
              <a:t>PL\SQL </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409987"/>
            <a:ext cx="10515600" cy="4351338"/>
          </a:xfrm>
        </p:spPr>
        <p:txBody>
          <a:bodyPr>
            <a:normAutofit/>
          </a:bodyPr>
          <a:lstStyle/>
          <a:p>
            <a:r>
              <a:rPr lang="en-US" i="1" dirty="0">
                <a:solidFill>
                  <a:srgbClr val="FF0000"/>
                </a:solidFill>
                <a:effectLst>
                  <a:outerShdw blurRad="38100" dist="38100" dir="2700000" algn="tl">
                    <a:srgbClr val="000000">
                      <a:alpha val="43137"/>
                    </a:srgbClr>
                  </a:outerShdw>
                </a:effectLst>
              </a:rPr>
              <a:t>Procedural Language\Structured Query Language </a:t>
            </a:r>
            <a:r>
              <a:rPr lang="en-US" dirty="0"/>
              <a:t>(PL\SQL) is a procedural language developed by Oracle as an extension to SQL.</a:t>
            </a:r>
          </a:p>
          <a:p>
            <a:r>
              <a:rPr lang="en-US" dirty="0"/>
              <a:t>PL\SQL combines the capabilities of procedural logic with the simplicity of SQL commands.</a:t>
            </a:r>
          </a:p>
          <a:p>
            <a:r>
              <a:rPr lang="en-US" dirty="0"/>
              <a:t>It is modular and portable, and enables the execution of procedural techniques and logic on a database with </a:t>
            </a:r>
            <a:r>
              <a:rPr lang="en-US" i="1" dirty="0">
                <a:solidFill>
                  <a:srgbClr val="FF0000"/>
                </a:solidFill>
                <a:effectLst>
                  <a:outerShdw blurRad="38100" dist="38100" dir="2700000" algn="tl">
                    <a:srgbClr val="000000">
                      <a:alpha val="43137"/>
                    </a:srgbClr>
                  </a:outerShdw>
                </a:effectLst>
              </a:rPr>
              <a:t>conditional</a:t>
            </a:r>
            <a:r>
              <a:rPr lang="en-US" dirty="0"/>
              <a:t>, </a:t>
            </a:r>
            <a:r>
              <a:rPr lang="en-US" i="1" dirty="0">
                <a:solidFill>
                  <a:srgbClr val="FF0000"/>
                </a:solidFill>
                <a:effectLst>
                  <a:outerShdw blurRad="38100" dist="38100" dir="2700000" algn="tl">
                    <a:srgbClr val="000000">
                      <a:alpha val="43137"/>
                    </a:srgbClr>
                  </a:outerShdw>
                </a:effectLst>
              </a:rPr>
              <a:t>iterative</a:t>
            </a:r>
            <a:r>
              <a:rPr lang="en-US" dirty="0"/>
              <a:t> and </a:t>
            </a:r>
            <a:r>
              <a:rPr lang="en-US" i="1" dirty="0">
                <a:solidFill>
                  <a:srgbClr val="FF0000"/>
                </a:solidFill>
                <a:effectLst>
                  <a:outerShdw blurRad="38100" dist="38100" dir="2700000" algn="tl">
                    <a:srgbClr val="000000">
                      <a:alpha val="43137"/>
                    </a:srgbClr>
                  </a:outerShdw>
                </a:effectLst>
              </a:rPr>
              <a:t>sequential</a:t>
            </a:r>
            <a:r>
              <a:rPr lang="en-US" dirty="0"/>
              <a:t> statements.</a:t>
            </a:r>
          </a:p>
          <a:p>
            <a:r>
              <a:rPr lang="en-US" dirty="0"/>
              <a:t>The programs written with this language have block structures containing </a:t>
            </a:r>
            <a:r>
              <a:rPr lang="en-US" i="1" dirty="0">
                <a:solidFill>
                  <a:srgbClr val="FF0000"/>
                </a:solidFill>
                <a:effectLst>
                  <a:outerShdw blurRad="38100" dist="38100" dir="2700000" algn="tl">
                    <a:srgbClr val="000000">
                      <a:alpha val="43137"/>
                    </a:srgbClr>
                  </a:outerShdw>
                </a:effectLst>
              </a:rPr>
              <a:t>procedures,  functions </a:t>
            </a:r>
            <a:r>
              <a:rPr lang="en-US" dirty="0"/>
              <a:t>and</a:t>
            </a:r>
            <a:r>
              <a:rPr lang="en-US" i="1" dirty="0">
                <a:solidFill>
                  <a:srgbClr val="FF0000"/>
                </a:solidFill>
                <a:effectLst>
                  <a:outerShdw blurRad="38100" dist="38100" dir="2700000" algn="tl">
                    <a:srgbClr val="000000">
                      <a:alpha val="43137"/>
                    </a:srgbClr>
                  </a:outerShdw>
                </a:effectLst>
              </a:rPr>
              <a:t> blocks </a:t>
            </a:r>
            <a:r>
              <a:rPr lang="en-US" dirty="0"/>
              <a:t>as their basic units.</a:t>
            </a:r>
          </a:p>
          <a:p>
            <a:pPr marL="0" indent="0">
              <a:buNone/>
            </a:pP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54</a:t>
            </a:fld>
            <a:endParaRPr lang="en-US"/>
          </a:p>
        </p:txBody>
      </p:sp>
    </p:spTree>
    <p:extLst>
      <p:ext uri="{BB962C8B-B14F-4D97-AF65-F5344CB8AC3E}">
        <p14:creationId xmlns:p14="http://schemas.microsoft.com/office/powerpoint/2010/main" val="2272618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0" y="76757"/>
            <a:ext cx="4549346"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Features of PL/SQL</a:t>
            </a:r>
          </a:p>
        </p:txBody>
      </p:sp>
      <p:sp>
        <p:nvSpPr>
          <p:cNvPr id="3" name="Content Placeholder 2"/>
          <p:cNvSpPr>
            <a:spLocks noGrp="1"/>
          </p:cNvSpPr>
          <p:nvPr>
            <p:ph idx="1"/>
          </p:nvPr>
        </p:nvSpPr>
        <p:spPr>
          <a:xfrm>
            <a:off x="191195" y="1180407"/>
            <a:ext cx="11853949" cy="5175943"/>
          </a:xfrm>
        </p:spPr>
        <p:txBody>
          <a:bodyPr>
            <a:normAutofit/>
          </a:bodyPr>
          <a:lstStyle/>
          <a:p>
            <a:r>
              <a:rPr lang="en-US" sz="2400" dirty="0"/>
              <a:t>PL/SQL provides many features that allow you to write effective code to manipulate your database;</a:t>
            </a:r>
          </a:p>
          <a:p>
            <a:r>
              <a:rPr lang="en-US" sz="2400" dirty="0"/>
              <a:t>It is a procedural language extension of  SQL, it allows you to use SQL commands, functions and operators;</a:t>
            </a:r>
          </a:p>
          <a:p>
            <a:r>
              <a:rPr lang="en-US" sz="2400" dirty="0"/>
              <a:t>It supports SQL data types and allows SQL statements to be constructed and executed;</a:t>
            </a:r>
          </a:p>
          <a:p>
            <a:r>
              <a:rPr lang="en-US" sz="2400" dirty="0"/>
              <a:t>PL/SQL is a block-structure language, meaning blocks of code are passed to the Oracle Server, instead of one command being passed at a time, thus increasing performance and decreasing network traffic.</a:t>
            </a:r>
          </a:p>
          <a:p>
            <a:r>
              <a:rPr lang="en-US" sz="2400" dirty="0"/>
              <a:t>A PL\SQL program is portable in any platform on which Oracle works</a:t>
            </a:r>
          </a:p>
          <a:p>
            <a:r>
              <a:rPr lang="en-US" sz="2400" dirty="0"/>
              <a:t>With PL/SQL you can write portable programs and reuse them in different environments without any change at all.</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55</a:t>
            </a:fld>
            <a:endParaRPr lang="en-US"/>
          </a:p>
        </p:txBody>
      </p:sp>
    </p:spTree>
    <p:extLst>
      <p:ext uri="{BB962C8B-B14F-4D97-AF65-F5344CB8AC3E}">
        <p14:creationId xmlns:p14="http://schemas.microsoft.com/office/powerpoint/2010/main" val="1200499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499" y="76757"/>
            <a:ext cx="950852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Features of PL/SQL ….</a:t>
            </a:r>
            <a:r>
              <a:rPr lang="en-US" sz="3200" i="1" dirty="0">
                <a:effectLst>
                  <a:outerShdw blurRad="38100" dist="38100" dir="2700000" algn="tl">
                    <a:srgbClr val="000000">
                      <a:alpha val="43137"/>
                    </a:srgbClr>
                  </a:outerShdw>
                </a:effectLst>
                <a:latin typeface="+mn-lt"/>
                <a:ea typeface="+mn-ea"/>
                <a:cs typeface="+mn-cs"/>
              </a:rPr>
              <a:t>continued..</a:t>
            </a:r>
            <a:endParaRPr lang="en-US" sz="4800" i="1" dirty="0">
              <a:effectLst>
                <a:outerShdw blurRad="38100" dist="38100" dir="2700000" algn="tl">
                  <a:srgbClr val="000000">
                    <a:alpha val="43137"/>
                  </a:srgbClr>
                </a:outerShdw>
              </a:effectLst>
              <a:latin typeface="+mn-lt"/>
              <a:ea typeface="+mn-ea"/>
              <a:cs typeface="+mn-cs"/>
            </a:endParaRPr>
          </a:p>
        </p:txBody>
      </p:sp>
      <p:sp>
        <p:nvSpPr>
          <p:cNvPr id="3" name="Content Placeholder 2"/>
          <p:cNvSpPr>
            <a:spLocks noGrp="1"/>
          </p:cNvSpPr>
          <p:nvPr>
            <p:ph idx="1"/>
          </p:nvPr>
        </p:nvSpPr>
        <p:spPr>
          <a:xfrm>
            <a:off x="191195" y="1023885"/>
            <a:ext cx="11853949" cy="5175943"/>
          </a:xfrm>
        </p:spPr>
        <p:txBody>
          <a:bodyPr>
            <a:normAutofit lnSpcReduction="10000"/>
          </a:bodyPr>
          <a:lstStyle/>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Block Structure </a:t>
            </a:r>
            <a:r>
              <a:rPr lang="en-US" sz="2400" dirty="0"/>
              <a:t>– PL/SQL is a language composed of blocks of code that can be nested within each other. Each block refers to a particular task or module, allowing you to create modular code.</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Procedural capabilities </a:t>
            </a:r>
            <a:r>
              <a:rPr lang="en-US" sz="2400" dirty="0"/>
              <a:t>– PL/SQL defines procedural constructs such as conditional logic and loop[s. Conditional logic includes IF..THEN..ELSE statements, and loops include WHILE statements, which are used to execute a set of statements repeatedly until a specific condition is met.</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Error Handling </a:t>
            </a:r>
            <a:r>
              <a:rPr lang="en-US" sz="2400" dirty="0"/>
              <a:t>-  Certain types of Errors called exceptions, can be trapped during PL/SQL program execution. Once an exception is trapped, corrective or diagnostic actions can be performed.</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Complete Portability </a:t>
            </a:r>
            <a:r>
              <a:rPr lang="en-US" sz="2400" dirty="0"/>
              <a:t>– You can run application written in PL/SQL on any Operating System and platform where the Oracle database runs.</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Tight Integration with SQL </a:t>
            </a:r>
            <a:r>
              <a:rPr lang="en-US" sz="2400" dirty="0"/>
              <a:t>– PL/SQL allows you to use SQL commands, functions and operators. You </a:t>
            </a:r>
            <a:r>
              <a:rPr lang="en-US" sz="2400" dirty="0" err="1"/>
              <a:t>dnt</a:t>
            </a:r>
            <a:r>
              <a:rPr lang="en-US" sz="2400" dirty="0"/>
              <a:t> have to translate between PL/SQL and SQL data types.</a:t>
            </a:r>
          </a:p>
          <a:p>
            <a:endParaRPr lang="en-US" sz="24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56</a:t>
            </a:fld>
            <a:endParaRPr lang="en-US"/>
          </a:p>
        </p:txBody>
      </p:sp>
    </p:spTree>
    <p:extLst>
      <p:ext uri="{BB962C8B-B14F-4D97-AF65-F5344CB8AC3E}">
        <p14:creationId xmlns:p14="http://schemas.microsoft.com/office/powerpoint/2010/main" val="3663163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00" y="76757"/>
            <a:ext cx="10060462"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Components of the PL/SQL Environment</a:t>
            </a:r>
          </a:p>
        </p:txBody>
      </p:sp>
      <p:sp>
        <p:nvSpPr>
          <p:cNvPr id="3" name="Content Placeholder 2"/>
          <p:cNvSpPr>
            <a:spLocks noGrp="1"/>
          </p:cNvSpPr>
          <p:nvPr>
            <p:ph idx="1"/>
          </p:nvPr>
        </p:nvSpPr>
        <p:spPr>
          <a:xfrm>
            <a:off x="191195" y="1180407"/>
            <a:ext cx="11853949" cy="5175943"/>
          </a:xfrm>
        </p:spPr>
        <p:txBody>
          <a:bodyPr>
            <a:normAutofit/>
          </a:bodyPr>
          <a:lstStyle/>
          <a:p>
            <a:r>
              <a:rPr lang="en-US" sz="2400" dirty="0"/>
              <a:t>A typical PL/SQL environment includes several major components</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Database Server</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Database</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Application Server</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Application Server Software</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Client Computer</a:t>
            </a:r>
          </a:p>
          <a:p>
            <a:pPr marL="457200" indent="-457200">
              <a:buFont typeface="+mj-lt"/>
              <a:buAutoNum type="arabicPeriod"/>
            </a:pPr>
            <a:r>
              <a:rPr lang="en-US" dirty="0">
                <a:solidFill>
                  <a:srgbClr val="FF0000"/>
                </a:solidFill>
                <a:effectLst>
                  <a:outerShdw blurRad="38100" dist="38100" dir="2700000" algn="tl">
                    <a:srgbClr val="000000">
                      <a:alpha val="43137"/>
                    </a:srgbClr>
                  </a:outerShdw>
                </a:effectLst>
              </a:rPr>
              <a:t>Network</a:t>
            </a:r>
          </a:p>
          <a:p>
            <a:endParaRPr lang="en-US" sz="24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57</a:t>
            </a:fld>
            <a:endParaRPr lang="en-US"/>
          </a:p>
        </p:txBody>
      </p:sp>
    </p:spTree>
    <p:extLst>
      <p:ext uri="{BB962C8B-B14F-4D97-AF65-F5344CB8AC3E}">
        <p14:creationId xmlns:p14="http://schemas.microsoft.com/office/powerpoint/2010/main" val="4036940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6234" y="1485375"/>
            <a:ext cx="4567686" cy="1077985"/>
          </a:xfrm>
        </p:spPr>
        <p:txBody>
          <a:bodyPr vert="horz" lIns="91440" tIns="45720" rIns="91440" bIns="45720" rtlCol="0" anchor="t">
            <a:normAutofit fontScale="90000"/>
          </a:bodyPr>
          <a:lstStyle/>
          <a:p>
            <a:pPr algn="r"/>
            <a:r>
              <a:rPr lang="en-US" sz="4800" b="1" dirty="0">
                <a:solidFill>
                  <a:srgbClr val="FFFFFF"/>
                </a:solidFill>
                <a:effectLst>
                  <a:outerShdw blurRad="38100" dist="38100" dir="2700000" algn="tl">
                    <a:srgbClr val="000000">
                      <a:alpha val="43137"/>
                    </a:srgbClr>
                  </a:outerShdw>
                </a:effectLst>
              </a:rPr>
              <a:t>The PL\SQL Block</a:t>
            </a:r>
            <a:br>
              <a:rPr lang="en-US" sz="4800" b="1" dirty="0">
                <a:solidFill>
                  <a:srgbClr val="FFFFFF"/>
                </a:solidFill>
                <a:effectLst>
                  <a:outerShdw blurRad="38100" dist="38100" dir="2700000" algn="tl">
                    <a:srgbClr val="000000">
                      <a:alpha val="43137"/>
                    </a:srgbClr>
                  </a:outerShdw>
                </a:effectLst>
              </a:rPr>
            </a:br>
            <a:br>
              <a:rPr lang="en-US" sz="4800" b="1" dirty="0">
                <a:solidFill>
                  <a:srgbClr val="FFFFFF"/>
                </a:solidFill>
                <a:effectLst>
                  <a:outerShdw blurRad="38100" dist="38100" dir="2700000" algn="tl">
                    <a:srgbClr val="000000">
                      <a:alpha val="43137"/>
                    </a:srgbClr>
                  </a:outerShdw>
                </a:effectLst>
              </a:rPr>
            </a:br>
            <a:r>
              <a:rPr lang="en-US" sz="4800" b="1" dirty="0">
                <a:solidFill>
                  <a:srgbClr val="FFFFFF"/>
                </a:solidFill>
                <a:effectLst>
                  <a:outerShdw blurRad="38100" dist="38100" dir="2700000" algn="tl">
                    <a:srgbClr val="000000">
                      <a:alpha val="43137"/>
                    </a:srgbClr>
                  </a:outerShdw>
                </a:effectLst>
              </a:rPr>
              <a:t> </a:t>
            </a:r>
          </a:p>
        </p:txBody>
      </p:sp>
      <p:sp>
        <p:nvSpPr>
          <p:cNvPr id="4" name="Footer Placeholder 3"/>
          <p:cNvSpPr>
            <a:spLocks noGrp="1"/>
          </p:cNvSpPr>
          <p:nvPr>
            <p:ph type="ftr" sz="quarter" idx="11"/>
          </p:nvPr>
        </p:nvSpPr>
        <p:spPr>
          <a:xfrm rot="5400000">
            <a:off x="-1828800" y="2020824"/>
            <a:ext cx="4115118"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Calibri" panose="020F0502020204030204"/>
                <a:ea typeface="+mn-ea"/>
                <a:cs typeface="+mn-cs"/>
              </a:rPr>
              <a:t>Advanced Database ADDB7311 : Simukai Musiyiwa</a:t>
            </a:r>
          </a:p>
        </p:txBody>
      </p:sp>
      <p:pic>
        <p:nvPicPr>
          <p:cNvPr id="8" name="Picture 7" descr="Light blue 3D cubes suspended on the air with a dark blue 3D cube on the surface">
            <a:extLst>
              <a:ext uri="{FF2B5EF4-FFF2-40B4-BE49-F238E27FC236}">
                <a16:creationId xmlns:a16="http://schemas.microsoft.com/office/drawing/2014/main" id="{F248E818-4F54-95D4-E74C-68B6870DBC9D}"/>
              </a:ext>
            </a:extLst>
          </p:cNvPr>
          <p:cNvPicPr>
            <a:picLocks noChangeAspect="1"/>
          </p:cNvPicPr>
          <p:nvPr/>
        </p:nvPicPr>
        <p:blipFill rotWithShape="1">
          <a:blip r:embed="rId2"/>
          <a:srcRect l="310" r="50652"/>
          <a:stretch/>
        </p:blipFill>
        <p:spPr>
          <a:xfrm>
            <a:off x="6553199" y="457200"/>
            <a:ext cx="5181602" cy="5943600"/>
          </a:xfrm>
          <a:prstGeom prst="rect">
            <a:avLst/>
          </a:prstGeom>
        </p:spPr>
      </p:pic>
      <p:sp>
        <p:nvSpPr>
          <p:cNvPr id="5" name="Slide Number Placeholder 4"/>
          <p:cNvSpPr>
            <a:spLocks noGrp="1"/>
          </p:cNvSpPr>
          <p:nvPr>
            <p:ph type="sldNum" sz="quarter" idx="12"/>
          </p:nvPr>
        </p:nvSpPr>
        <p:spPr>
          <a:xfrm>
            <a:off x="11704320" y="6451600"/>
            <a:ext cx="444500" cy="365125"/>
          </a:xfrm>
        </p:spPr>
        <p:txBody>
          <a:bodyPr vert="horz" lIns="91440" tIns="45720" rIns="91440" bIns="45720" rtlCol="0" anchor="ctr">
            <a:normAutofit/>
          </a:bodyPr>
          <a:lstStyle/>
          <a:p>
            <a:pPr>
              <a:spcAft>
                <a:spcPts val="600"/>
              </a:spcAft>
              <a:defRPr/>
            </a:pPr>
            <a:fld id="{C0B70FC8-7946-4E19-B6C9-6D6B17086E0B}" type="slidenum">
              <a:rPr lang="en-US" sz="1100">
                <a:solidFill>
                  <a:schemeClr val="tx1">
                    <a:lumMod val="50000"/>
                    <a:lumOff val="50000"/>
                  </a:schemeClr>
                </a:solidFill>
                <a:latin typeface="Calibri" panose="020F0502020204030204"/>
              </a:rPr>
              <a:pPr>
                <a:spcAft>
                  <a:spcPts val="600"/>
                </a:spcAft>
                <a:defRPr/>
              </a:pPr>
              <a:t>58</a:t>
            </a:fld>
            <a:endParaRPr lang="en-US" sz="1100">
              <a:solidFill>
                <a:schemeClr val="tx1">
                  <a:lumMod val="50000"/>
                  <a:lumOff val="50000"/>
                </a:schemeClr>
              </a:solidFill>
              <a:latin typeface="Calibri" panose="020F0502020204030204"/>
            </a:endParaRPr>
          </a:p>
        </p:txBody>
      </p:sp>
      <p:sp>
        <p:nvSpPr>
          <p:cNvPr id="9" name="TextBox 8">
            <a:extLst>
              <a:ext uri="{FF2B5EF4-FFF2-40B4-BE49-F238E27FC236}">
                <a16:creationId xmlns:a16="http://schemas.microsoft.com/office/drawing/2014/main" id="{EDDB137A-0C98-F865-148F-06F97CF762A2}"/>
              </a:ext>
            </a:extLst>
          </p:cNvPr>
          <p:cNvSpPr txBox="1"/>
          <p:nvPr/>
        </p:nvSpPr>
        <p:spPr>
          <a:xfrm>
            <a:off x="1524858" y="2217947"/>
            <a:ext cx="3194080" cy="2585323"/>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bg1"/>
                </a:solidFill>
              </a:rPr>
              <a:t>The PL/SQL Block</a:t>
            </a:r>
          </a:p>
          <a:p>
            <a:pPr marL="342900" indent="-342900">
              <a:buFont typeface="Arial" panose="020B0604020202020204" pitchFamily="34" charset="0"/>
              <a:buChar char="•"/>
            </a:pPr>
            <a:r>
              <a:rPr lang="en-US" sz="2400" dirty="0">
                <a:solidFill>
                  <a:schemeClr val="bg1"/>
                </a:solidFill>
              </a:rPr>
              <a:t>%TYPE Attribute</a:t>
            </a:r>
          </a:p>
          <a:p>
            <a:pPr marL="342900" indent="-342900">
              <a:buFont typeface="Arial" panose="020B0604020202020204" pitchFamily="34" charset="0"/>
              <a:buChar char="•"/>
            </a:pPr>
            <a:r>
              <a:rPr lang="en-US" sz="2400" dirty="0">
                <a:solidFill>
                  <a:schemeClr val="bg1"/>
                </a:solidFill>
              </a:rPr>
              <a:t>%ROWTYPE Attribute</a:t>
            </a:r>
          </a:p>
          <a:p>
            <a:pPr marL="342900" indent="-342900">
              <a:buFont typeface="Arial" panose="020B0604020202020204" pitchFamily="34" charset="0"/>
              <a:buChar char="•"/>
            </a:pPr>
            <a:r>
              <a:rPr lang="en-US" sz="2400" dirty="0">
                <a:solidFill>
                  <a:schemeClr val="bg1"/>
                </a:solidFill>
              </a:rPr>
              <a:t>Implicit Cursors</a:t>
            </a:r>
          </a:p>
          <a:p>
            <a:pPr marL="342900" indent="-342900">
              <a:buFont typeface="Arial" panose="020B0604020202020204" pitchFamily="34" charset="0"/>
              <a:buChar char="•"/>
            </a:pPr>
            <a:r>
              <a:rPr lang="en-US" sz="2400" dirty="0">
                <a:solidFill>
                  <a:schemeClr val="bg1"/>
                </a:solidFill>
              </a:rPr>
              <a:t>Explicit Cursors</a:t>
            </a:r>
          </a:p>
          <a:p>
            <a:pPr marL="342900" indent="-342900">
              <a:buFont typeface="Arial" panose="020B0604020202020204" pitchFamily="34" charset="0"/>
              <a:buChar char="•"/>
            </a:pPr>
            <a:r>
              <a:rPr lang="en-US" sz="2400" dirty="0">
                <a:solidFill>
                  <a:schemeClr val="bg1"/>
                </a:solidFill>
              </a:rPr>
              <a:t>Cursor FOR LOOP</a:t>
            </a:r>
          </a:p>
          <a:p>
            <a:endParaRPr lang="en-ZA" dirty="0"/>
          </a:p>
        </p:txBody>
      </p:sp>
    </p:spTree>
    <p:extLst>
      <p:ext uri="{BB962C8B-B14F-4D97-AF65-F5344CB8AC3E}">
        <p14:creationId xmlns:p14="http://schemas.microsoft.com/office/powerpoint/2010/main" val="17115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21"/>
            <a:ext cx="10515600" cy="1325563"/>
          </a:xfrm>
        </p:spPr>
        <p:txBody>
          <a:bodyPr/>
          <a:lstStyle/>
          <a:p>
            <a:r>
              <a:rPr lang="en-US" b="1" dirty="0">
                <a:effectLst>
                  <a:outerShdw blurRad="38100" dist="38100" dir="2700000" algn="tl">
                    <a:srgbClr val="000000">
                      <a:alpha val="43137"/>
                    </a:srgbClr>
                  </a:outerShdw>
                </a:effectLst>
              </a:rPr>
              <a:t>The PL\SQL Block </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409987"/>
            <a:ext cx="10515600" cy="4866122"/>
          </a:xfrm>
        </p:spPr>
        <p:txBody>
          <a:bodyPr>
            <a:normAutofit lnSpcReduction="10000"/>
          </a:bodyPr>
          <a:lstStyle/>
          <a:p>
            <a:r>
              <a:rPr lang="en-US" dirty="0"/>
              <a:t>(PL\SQL) programs are known as </a:t>
            </a:r>
            <a:r>
              <a:rPr lang="en-US" i="1" dirty="0">
                <a:solidFill>
                  <a:srgbClr val="FF0000"/>
                </a:solidFill>
                <a:effectLst>
                  <a:outerShdw blurRad="38100" dist="38100" dir="2700000" algn="tl">
                    <a:srgbClr val="000000">
                      <a:alpha val="43137"/>
                    </a:srgbClr>
                  </a:outerShdw>
                </a:effectLst>
              </a:rPr>
              <a:t>blocks</a:t>
            </a:r>
            <a:r>
              <a:rPr lang="en-US" dirty="0"/>
              <a:t>.</a:t>
            </a:r>
          </a:p>
          <a:p>
            <a:r>
              <a:rPr lang="en-US" dirty="0"/>
              <a:t>PL\SQL blocks are broken into three sections : </a:t>
            </a:r>
            <a:r>
              <a:rPr lang="en-US" i="1" dirty="0">
                <a:solidFill>
                  <a:srgbClr val="FF0000"/>
                </a:solidFill>
                <a:effectLst>
                  <a:outerShdw blurRad="38100" dist="38100" dir="2700000" algn="tl">
                    <a:srgbClr val="000000">
                      <a:alpha val="43137"/>
                    </a:srgbClr>
                  </a:outerShdw>
                </a:effectLst>
              </a:rPr>
              <a:t>Declaration</a:t>
            </a:r>
            <a:r>
              <a:rPr lang="en-US" dirty="0"/>
              <a:t>, </a:t>
            </a:r>
            <a:r>
              <a:rPr lang="en-US" i="1" dirty="0">
                <a:solidFill>
                  <a:srgbClr val="FF0000"/>
                </a:solidFill>
                <a:effectLst>
                  <a:outerShdw blurRad="38100" dist="38100" dir="2700000" algn="tl">
                    <a:srgbClr val="000000">
                      <a:alpha val="43137"/>
                    </a:srgbClr>
                  </a:outerShdw>
                </a:effectLst>
              </a:rPr>
              <a:t>Execution</a:t>
            </a:r>
            <a:r>
              <a:rPr lang="en-US" dirty="0"/>
              <a:t> and </a:t>
            </a:r>
            <a:r>
              <a:rPr lang="en-US" i="1" dirty="0">
                <a:solidFill>
                  <a:srgbClr val="FF0000"/>
                </a:solidFill>
                <a:effectLst>
                  <a:outerShdw blurRad="38100" dist="38100" dir="2700000" algn="tl">
                    <a:srgbClr val="000000">
                      <a:alpha val="43137"/>
                    </a:srgbClr>
                  </a:outerShdw>
                </a:effectLst>
              </a:rPr>
              <a:t>Exception Handling</a:t>
            </a:r>
            <a:r>
              <a:rPr lang="en-US" dirty="0"/>
              <a:t>.</a:t>
            </a:r>
          </a:p>
          <a:p>
            <a:r>
              <a:rPr lang="en-US" dirty="0"/>
              <a:t>PL\SQL provides two types of blocks: </a:t>
            </a:r>
            <a:r>
              <a:rPr lang="en-US" i="1" dirty="0">
                <a:solidFill>
                  <a:srgbClr val="FF0000"/>
                </a:solidFill>
                <a:effectLst>
                  <a:outerShdw blurRad="38100" dist="38100" dir="2700000" algn="tl">
                    <a:srgbClr val="000000">
                      <a:alpha val="43137"/>
                    </a:srgbClr>
                  </a:outerShdw>
                </a:effectLst>
              </a:rPr>
              <a:t>Named blocks </a:t>
            </a:r>
            <a:r>
              <a:rPr lang="en-US" dirty="0"/>
              <a:t>and </a:t>
            </a:r>
            <a:r>
              <a:rPr lang="en-US" i="1" dirty="0">
                <a:solidFill>
                  <a:srgbClr val="FF0000"/>
                </a:solidFill>
                <a:effectLst>
                  <a:outerShdw blurRad="38100" dist="38100" dir="2700000" algn="tl">
                    <a:srgbClr val="000000">
                      <a:alpha val="43137"/>
                    </a:srgbClr>
                  </a:outerShdw>
                </a:effectLst>
              </a:rPr>
              <a:t>anonymous blocks</a:t>
            </a:r>
            <a:r>
              <a:rPr lang="en-US" dirty="0"/>
              <a:t>.</a:t>
            </a:r>
          </a:p>
          <a:p>
            <a:r>
              <a:rPr lang="en-US" dirty="0"/>
              <a:t>Named blocks are stored in the </a:t>
            </a:r>
            <a:r>
              <a:rPr lang="en-US" i="1" dirty="0">
                <a:solidFill>
                  <a:srgbClr val="FF0000"/>
                </a:solidFill>
                <a:effectLst>
                  <a:outerShdw blurRad="38100" dist="38100" dir="2700000" algn="tl">
                    <a:srgbClr val="000000">
                      <a:alpha val="43137"/>
                    </a:srgbClr>
                  </a:outerShdw>
                </a:effectLst>
              </a:rPr>
              <a:t>Data Dictionary </a:t>
            </a:r>
            <a:r>
              <a:rPr lang="en-US" dirty="0"/>
              <a:t>of the database and executed when called. These blocks can be stored as </a:t>
            </a:r>
            <a:r>
              <a:rPr lang="en-US" i="1" dirty="0">
                <a:solidFill>
                  <a:srgbClr val="FF0000"/>
                </a:solidFill>
                <a:effectLst>
                  <a:outerShdw blurRad="38100" dist="38100" dir="2700000" algn="tl">
                    <a:srgbClr val="000000">
                      <a:alpha val="43137"/>
                    </a:srgbClr>
                  </a:outerShdw>
                </a:effectLst>
              </a:rPr>
              <a:t>procedures</a:t>
            </a:r>
            <a:r>
              <a:rPr lang="en-US" dirty="0"/>
              <a:t>, </a:t>
            </a:r>
            <a:r>
              <a:rPr lang="en-US" i="1" dirty="0">
                <a:solidFill>
                  <a:srgbClr val="FF0000"/>
                </a:solidFill>
                <a:effectLst>
                  <a:outerShdw blurRad="38100" dist="38100" dir="2700000" algn="tl">
                    <a:srgbClr val="000000">
                      <a:alpha val="43137"/>
                    </a:srgbClr>
                  </a:outerShdw>
                </a:effectLst>
              </a:rPr>
              <a:t>functions</a:t>
            </a:r>
            <a:r>
              <a:rPr lang="en-US" dirty="0"/>
              <a:t> or </a:t>
            </a:r>
            <a:r>
              <a:rPr lang="en-US" i="1" dirty="0">
                <a:solidFill>
                  <a:srgbClr val="FF0000"/>
                </a:solidFill>
                <a:effectLst>
                  <a:outerShdw blurRad="38100" dist="38100" dir="2700000" algn="tl">
                    <a:srgbClr val="000000">
                      <a:alpha val="43137"/>
                    </a:srgbClr>
                  </a:outerShdw>
                </a:effectLst>
              </a:rPr>
              <a:t>triggers</a:t>
            </a:r>
            <a:r>
              <a:rPr lang="en-US" dirty="0"/>
              <a:t>.</a:t>
            </a:r>
          </a:p>
          <a:p>
            <a:r>
              <a:rPr lang="en-US" dirty="0"/>
              <a:t>Anonymous blocks are PL\SQL blocks that are not named and are executed at runtime from an interface that can access the database.</a:t>
            </a:r>
          </a:p>
          <a:p>
            <a:r>
              <a:rPr lang="en-US" dirty="0"/>
              <a:t>All code for the anonymous block must be passed to the database at time of execution</a:t>
            </a:r>
          </a:p>
          <a:p>
            <a:pPr marL="0" indent="0">
              <a:buNone/>
            </a:pPr>
            <a:endParaRPr lang="en-US" dirty="0"/>
          </a:p>
          <a:p>
            <a:endParaRPr lang="en-US" dirty="0"/>
          </a:p>
          <a:p>
            <a:pPr marL="0" indent="0">
              <a:buNone/>
            </a:pP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59</a:t>
            </a:fld>
            <a:endParaRPr lang="en-US"/>
          </a:p>
        </p:txBody>
      </p:sp>
    </p:spTree>
    <p:extLst>
      <p:ext uri="{BB962C8B-B14F-4D97-AF65-F5344CB8AC3E}">
        <p14:creationId xmlns:p14="http://schemas.microsoft.com/office/powerpoint/2010/main" val="2096349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DBMS (Database Management System)</a:t>
            </a:r>
            <a:endParaRPr lang="en-ZA" b="1" dirty="0">
              <a:effectLst>
                <a:outerShdw blurRad="38100" dist="38100" dir="2700000" algn="tl">
                  <a:srgbClr val="000000">
                    <a:alpha val="43137"/>
                  </a:srgbClr>
                </a:outerShdw>
              </a:effectLst>
            </a:endParaRPr>
          </a:p>
        </p:txBody>
      </p:sp>
      <p:sp>
        <p:nvSpPr>
          <p:cNvPr id="4" name="Rectangle 3"/>
          <p:cNvSpPr>
            <a:spLocks noGrp="1" noChangeArrowheads="1"/>
          </p:cNvSpPr>
          <p:nvPr>
            <p:ph idx="1"/>
          </p:nvPr>
        </p:nvSpPr>
        <p:spPr/>
        <p:txBody>
          <a:bodyPr>
            <a:normAutofit/>
          </a:bodyPr>
          <a:lstStyle/>
          <a:p>
            <a:pPr>
              <a:buFont typeface="Wingdings" panose="05000000000000000000" pitchFamily="2" charset="2"/>
              <a:buNone/>
            </a:pPr>
            <a:r>
              <a:rPr lang="en-US" sz="2400" dirty="0"/>
              <a:t>What is DBMS?</a:t>
            </a:r>
          </a:p>
          <a:p>
            <a:r>
              <a:rPr lang="en-US" sz="2400" dirty="0"/>
              <a:t>A DBMS is system software for creating and managing databases. The DBMS provides users and programmers with a systematic way to create, retrieve, update and manage data.</a:t>
            </a:r>
          </a:p>
          <a:p>
            <a:pPr>
              <a:buFont typeface="Wingdings" panose="05000000000000000000" pitchFamily="2" charset="2"/>
              <a:buNone/>
            </a:pPr>
            <a:r>
              <a:rPr lang="en-US" sz="2400" dirty="0"/>
              <a:t>Why use a DBMS?</a:t>
            </a:r>
          </a:p>
          <a:p>
            <a:r>
              <a:rPr lang="en-US" sz="2400" dirty="0"/>
              <a:t>Reduced application development time (Queries)</a:t>
            </a:r>
          </a:p>
          <a:p>
            <a:r>
              <a:rPr lang="en-US" sz="2400" dirty="0"/>
              <a:t>Data independence and efficient access</a:t>
            </a:r>
          </a:p>
          <a:p>
            <a:r>
              <a:rPr lang="en-US" sz="2400" dirty="0"/>
              <a:t>Concurrent access</a:t>
            </a:r>
          </a:p>
          <a:p>
            <a:r>
              <a:rPr lang="en-US" sz="2400" dirty="0"/>
              <a:t>Crash recovery</a:t>
            </a:r>
          </a:p>
        </p:txBody>
      </p:sp>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3" name="Slide Number Placeholder 2"/>
          <p:cNvSpPr>
            <a:spLocks noGrp="1"/>
          </p:cNvSpPr>
          <p:nvPr>
            <p:ph type="sldNum" sz="quarter" idx="12"/>
          </p:nvPr>
        </p:nvSpPr>
        <p:spPr/>
        <p:txBody>
          <a:bodyPr/>
          <a:lstStyle/>
          <a:p>
            <a:fld id="{C0B70FC8-7946-4E19-B6C9-6D6B17086E0B}" type="slidenum">
              <a:rPr lang="en-US" smtClean="0"/>
              <a:t>6</a:t>
            </a:fld>
            <a:endParaRPr lang="en-US"/>
          </a:p>
        </p:txBody>
      </p:sp>
    </p:spTree>
    <p:extLst>
      <p:ext uri="{BB962C8B-B14F-4D97-AF65-F5344CB8AC3E}">
        <p14:creationId xmlns:p14="http://schemas.microsoft.com/office/powerpoint/2010/main" val="149787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PL\SQL Block</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chemeClr val="accent5">
                    <a:lumMod val="75000"/>
                  </a:schemeClr>
                </a:solidFill>
                <a:latin typeface="Courier New" panose="02070309020205020404" pitchFamily="49" charset="0"/>
                <a:cs typeface="Courier New" panose="02070309020205020404" pitchFamily="49" charset="0"/>
              </a:rPr>
              <a:t>DECLARE </a:t>
            </a:r>
          </a:p>
          <a:p>
            <a:pPr marL="0" indent="0">
              <a:buNone/>
            </a:pPr>
            <a:r>
              <a:rPr lang="en-US" dirty="0"/>
              <a:t>                   </a:t>
            </a:r>
            <a:r>
              <a:rPr lang="en-US" i="1" dirty="0">
                <a:solidFill>
                  <a:srgbClr val="FF0000"/>
                </a:solidFill>
                <a:effectLst>
                  <a:outerShdw blurRad="38100" dist="38100" dir="2700000" algn="tl">
                    <a:srgbClr val="000000">
                      <a:alpha val="43137"/>
                    </a:srgbClr>
                  </a:outerShdw>
                </a:effectLst>
              </a:rPr>
              <a:t>--Variables are declared in this section</a:t>
            </a:r>
          </a:p>
          <a:p>
            <a:pPr marL="0" indent="0">
              <a:buNone/>
            </a:pPr>
            <a:r>
              <a:rPr lang="en-US" b="1" dirty="0">
                <a:solidFill>
                  <a:schemeClr val="accent5">
                    <a:lumMod val="75000"/>
                  </a:schemeClr>
                </a:solidFill>
                <a:latin typeface="Courier New" panose="02070309020205020404" pitchFamily="49" charset="0"/>
                <a:cs typeface="Courier New" panose="02070309020205020404" pitchFamily="49" charset="0"/>
              </a:rPr>
              <a:t>BEGIN</a:t>
            </a:r>
          </a:p>
          <a:p>
            <a:pPr marL="0" indent="0">
              <a:buNone/>
            </a:pPr>
            <a:r>
              <a:rPr lang="en-US" dirty="0"/>
              <a:t>                  </a:t>
            </a:r>
            <a:r>
              <a:rPr lang="en-US" i="1" dirty="0">
                <a:solidFill>
                  <a:srgbClr val="FF0000"/>
                </a:solidFill>
                <a:effectLst>
                  <a:outerShdw blurRad="38100" dist="38100" dir="2700000" algn="tl">
                    <a:srgbClr val="000000">
                      <a:alpha val="43137"/>
                    </a:srgbClr>
                  </a:outerShdw>
                </a:effectLst>
              </a:rPr>
              <a:t>--The program logic is defined and executed in this section</a:t>
            </a:r>
          </a:p>
          <a:p>
            <a:pPr marL="0" indent="0">
              <a:buNone/>
            </a:pPr>
            <a:r>
              <a:rPr lang="en-US" b="1" dirty="0">
                <a:solidFill>
                  <a:schemeClr val="accent5">
                    <a:lumMod val="75000"/>
                  </a:schemeClr>
                </a:solidFill>
                <a:latin typeface="Courier New" panose="02070309020205020404" pitchFamily="49" charset="0"/>
                <a:cs typeface="Courier New" panose="02070309020205020404" pitchFamily="49" charset="0"/>
              </a:rPr>
              <a:t>EXCEPTION</a:t>
            </a:r>
          </a:p>
          <a:p>
            <a:pPr marL="0" indent="0" algn="r">
              <a:buNone/>
            </a:pPr>
            <a:r>
              <a:rPr lang="en-US" i="1" dirty="0">
                <a:solidFill>
                  <a:srgbClr val="FF0000"/>
                </a:solidFill>
                <a:effectLst>
                  <a:outerShdw blurRad="38100" dist="38100" dir="2700000" algn="tl">
                    <a:srgbClr val="000000">
                      <a:alpha val="43137"/>
                    </a:srgbClr>
                  </a:outerShdw>
                </a:effectLst>
              </a:rPr>
              <a:t>        --Exception handling is done in this section trapping any error       prone situations that may arise during program execution</a:t>
            </a:r>
          </a:p>
          <a:p>
            <a:pPr marL="0" indent="0">
              <a:lnSpc>
                <a:spcPct val="100000"/>
              </a:lnSpc>
              <a:buNone/>
            </a:pPr>
            <a:r>
              <a:rPr lang="en-US" b="1" dirty="0">
                <a:solidFill>
                  <a:schemeClr val="accent5">
                    <a:lumMod val="75000"/>
                  </a:schemeClr>
                </a:solidFill>
                <a:latin typeface="Courier New" panose="02070309020205020404" pitchFamily="49" charset="0"/>
                <a:cs typeface="Courier New" panose="02070309020205020404" pitchFamily="49" charset="0"/>
              </a:rPr>
              <a:t>END;</a:t>
            </a:r>
          </a:p>
          <a:p>
            <a:pPr marL="0" indent="0">
              <a:buNone/>
            </a:pPr>
            <a:r>
              <a:rPr lang="en-US" dirty="0"/>
              <a:t>/</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60</a:t>
            </a:fld>
            <a:endParaRPr lang="en-US"/>
          </a:p>
        </p:txBody>
      </p:sp>
    </p:spTree>
    <p:extLst>
      <p:ext uri="{BB962C8B-B14F-4D97-AF65-F5344CB8AC3E}">
        <p14:creationId xmlns:p14="http://schemas.microsoft.com/office/powerpoint/2010/main" val="1729783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 Attribute (Data type Anchoring)</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61</a:t>
            </a:fld>
            <a:endParaRPr lang="en-US"/>
          </a:p>
        </p:txBody>
      </p:sp>
      <p:sp>
        <p:nvSpPr>
          <p:cNvPr id="8" name="Content Placeholder 2">
            <a:extLst>
              <a:ext uri="{FF2B5EF4-FFF2-40B4-BE49-F238E27FC236}">
                <a16:creationId xmlns:a16="http://schemas.microsoft.com/office/drawing/2014/main" id="{52352DB0-DF57-3EBE-010D-7A2D7773B08D}"/>
              </a:ext>
            </a:extLst>
          </p:cNvPr>
          <p:cNvSpPr>
            <a:spLocks noGrp="1"/>
          </p:cNvSpPr>
          <p:nvPr>
            <p:ph idx="1"/>
          </p:nvPr>
        </p:nvSpPr>
        <p:spPr>
          <a:xfrm>
            <a:off x="838200" y="1825625"/>
            <a:ext cx="10515600" cy="4351338"/>
          </a:xfrm>
        </p:spPr>
        <p:txBody>
          <a:bodyPr/>
          <a:lstStyle/>
          <a:p>
            <a:r>
              <a:rPr lang="en-US" dirty="0"/>
              <a:t>The %TYPE  attribute provides data types of variables or database columns.</a:t>
            </a:r>
          </a:p>
          <a:p>
            <a:r>
              <a:rPr lang="en-US" dirty="0"/>
              <a:t>This comes in handy while declaring variables that will hold database values.</a:t>
            </a:r>
          </a:p>
          <a:p>
            <a:r>
              <a:rPr lang="en-US" dirty="0"/>
              <a:t>Declaring variables with %TYPE has two advantages. First you need not know the exact datatype of the declared variable..</a:t>
            </a:r>
          </a:p>
          <a:p>
            <a:r>
              <a:rPr lang="en-US" dirty="0"/>
              <a:t>Second if you change the database definition, perhaps to make it a longer character string, the data type of the declared variable changes accordingly at runtime.</a:t>
            </a:r>
          </a:p>
          <a:p>
            <a:endParaRPr lang="en-US" dirty="0"/>
          </a:p>
        </p:txBody>
      </p:sp>
    </p:spTree>
    <p:extLst>
      <p:ext uri="{BB962C8B-B14F-4D97-AF65-F5344CB8AC3E}">
        <p14:creationId xmlns:p14="http://schemas.microsoft.com/office/powerpoint/2010/main" val="1101740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 Attribute Example </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62</a:t>
            </a:fld>
            <a:endParaRPr lang="en-US"/>
          </a:p>
        </p:txBody>
      </p:sp>
      <p:pic>
        <p:nvPicPr>
          <p:cNvPr id="11" name="Picture 10" descr="A screenshot of a computer&#10;&#10;Description automatically generated">
            <a:extLst>
              <a:ext uri="{FF2B5EF4-FFF2-40B4-BE49-F238E27FC236}">
                <a16:creationId xmlns:a16="http://schemas.microsoft.com/office/drawing/2014/main" id="{B1F5DC94-E734-6515-FE99-C15C2CE33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10449"/>
            <a:ext cx="7467070" cy="4866180"/>
          </a:xfrm>
          <a:prstGeom prst="rect">
            <a:avLst/>
          </a:prstGeom>
        </p:spPr>
      </p:pic>
    </p:spTree>
    <p:extLst>
      <p:ext uri="{BB962C8B-B14F-4D97-AF65-F5344CB8AC3E}">
        <p14:creationId xmlns:p14="http://schemas.microsoft.com/office/powerpoint/2010/main" val="3457727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%ROWTYPE Attribute</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63</a:t>
            </a:fld>
            <a:endParaRPr lang="en-US"/>
          </a:p>
        </p:txBody>
      </p:sp>
      <p:sp>
        <p:nvSpPr>
          <p:cNvPr id="8" name="Content Placeholder 2">
            <a:extLst>
              <a:ext uri="{FF2B5EF4-FFF2-40B4-BE49-F238E27FC236}">
                <a16:creationId xmlns:a16="http://schemas.microsoft.com/office/drawing/2014/main" id="{F137B324-56E3-C325-D914-5A1E07C7758C}"/>
              </a:ext>
            </a:extLst>
          </p:cNvPr>
          <p:cNvSpPr>
            <a:spLocks noGrp="1"/>
          </p:cNvSpPr>
          <p:nvPr>
            <p:ph idx="1"/>
          </p:nvPr>
        </p:nvSpPr>
        <p:spPr>
          <a:xfrm>
            <a:off x="838200" y="1568741"/>
            <a:ext cx="10515600" cy="4608222"/>
          </a:xfrm>
        </p:spPr>
        <p:txBody>
          <a:bodyPr/>
          <a:lstStyle/>
          <a:p>
            <a:pPr algn="just"/>
            <a:r>
              <a:rPr lang="en-US" dirty="0"/>
              <a:t>The %ROWTYPE  attribute provides a record type that represents a row in a table.</a:t>
            </a:r>
          </a:p>
          <a:p>
            <a:pPr algn="just"/>
            <a:r>
              <a:rPr lang="en-US" dirty="0"/>
              <a:t>The record can store an entire row of data selected from the table or fetched from a cursor variable.</a:t>
            </a:r>
          </a:p>
          <a:p>
            <a:pPr algn="just"/>
            <a:r>
              <a:rPr lang="en-US" dirty="0"/>
              <a:t>Columns in a row and corresponding fields in a record have the same name and datatypes.</a:t>
            </a:r>
          </a:p>
          <a:p>
            <a:pPr algn="just"/>
            <a:r>
              <a:rPr lang="en-ZA" dirty="0"/>
              <a:t>%ROWTYPE simplifies working with entire rows of data from a table as it allows you to create a record variable that has the same structure as a table row.</a:t>
            </a:r>
            <a:endParaRPr lang="en-US" dirty="0"/>
          </a:p>
          <a:p>
            <a:endParaRPr lang="en-US" dirty="0"/>
          </a:p>
        </p:txBody>
      </p:sp>
    </p:spTree>
    <p:extLst>
      <p:ext uri="{BB962C8B-B14F-4D97-AF65-F5344CB8AC3E}">
        <p14:creationId xmlns:p14="http://schemas.microsoft.com/office/powerpoint/2010/main" val="70192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%ROWTYPE Attribute Example</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64</a:t>
            </a:fld>
            <a:endParaRPr lang="en-US"/>
          </a:p>
        </p:txBody>
      </p:sp>
      <p:pic>
        <p:nvPicPr>
          <p:cNvPr id="11" name="Picture 10" descr="A screen shot of a computer&#10;&#10;Description automatically generated">
            <a:extLst>
              <a:ext uri="{FF2B5EF4-FFF2-40B4-BE49-F238E27FC236}">
                <a16:creationId xmlns:a16="http://schemas.microsoft.com/office/drawing/2014/main" id="{E0F41540-2CB9-0860-3109-65F22ACDF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828" y="1552814"/>
            <a:ext cx="10642507" cy="4133611"/>
          </a:xfrm>
          <a:prstGeom prst="rect">
            <a:avLst/>
          </a:prstGeom>
        </p:spPr>
      </p:pic>
    </p:spTree>
    <p:extLst>
      <p:ext uri="{BB962C8B-B14F-4D97-AF65-F5344CB8AC3E}">
        <p14:creationId xmlns:p14="http://schemas.microsoft.com/office/powerpoint/2010/main" val="1687484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SELECT .. INTO</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65</a:t>
            </a:fld>
            <a:endParaRPr lang="en-US"/>
          </a:p>
        </p:txBody>
      </p:sp>
      <p:sp>
        <p:nvSpPr>
          <p:cNvPr id="3" name="Content Placeholder 2">
            <a:extLst>
              <a:ext uri="{FF2B5EF4-FFF2-40B4-BE49-F238E27FC236}">
                <a16:creationId xmlns:a16="http://schemas.microsoft.com/office/drawing/2014/main" id="{2EE48F1C-C19D-8939-5773-12FCAC3FC9E3}"/>
              </a:ext>
            </a:extLst>
          </p:cNvPr>
          <p:cNvSpPr>
            <a:spLocks noGrp="1"/>
          </p:cNvSpPr>
          <p:nvPr>
            <p:ph idx="1"/>
          </p:nvPr>
        </p:nvSpPr>
        <p:spPr>
          <a:xfrm>
            <a:off x="838200" y="1568741"/>
            <a:ext cx="10515600" cy="4608222"/>
          </a:xfrm>
        </p:spPr>
        <p:txBody>
          <a:bodyPr/>
          <a:lstStyle/>
          <a:p>
            <a:pPr algn="just"/>
            <a:r>
              <a:rPr lang="en-ZA" dirty="0"/>
              <a:t>In PL/SQL, the </a:t>
            </a:r>
            <a:r>
              <a:rPr lang="en-ZA" dirty="0">
                <a:solidFill>
                  <a:srgbClr val="FF0000"/>
                </a:solidFill>
                <a:latin typeface="Consolas" panose="020B0609020204030204" pitchFamily="49" charset="0"/>
              </a:rPr>
              <a:t>SELECT .. INTO </a:t>
            </a:r>
            <a:r>
              <a:rPr lang="en-ZA" dirty="0"/>
              <a:t>statement is used to select a single row from a database table into variables. </a:t>
            </a:r>
          </a:p>
          <a:p>
            <a:pPr algn="just"/>
            <a:r>
              <a:rPr lang="en-ZA" dirty="0"/>
              <a:t>This is useful when you want to retrieve data from the database and store it in PL/SQL variables for further processing.</a:t>
            </a:r>
            <a:endParaRPr lang="en-US" dirty="0"/>
          </a:p>
        </p:txBody>
      </p:sp>
    </p:spTree>
    <p:extLst>
      <p:ext uri="{BB962C8B-B14F-4D97-AF65-F5344CB8AC3E}">
        <p14:creationId xmlns:p14="http://schemas.microsoft.com/office/powerpoint/2010/main" val="3964966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45"/>
            <a:ext cx="10515600" cy="975792"/>
          </a:xfrm>
        </p:spPr>
        <p:txBody>
          <a:bodyPr/>
          <a:lstStyle/>
          <a:p>
            <a:r>
              <a:rPr lang="en-US" b="1" dirty="0">
                <a:effectLst>
                  <a:outerShdw blurRad="38100" dist="38100" dir="2700000" algn="tl">
                    <a:srgbClr val="000000">
                      <a:alpha val="43137"/>
                    </a:srgbClr>
                  </a:outerShdw>
                </a:effectLst>
              </a:rPr>
              <a:t>Explicit vs Implicit Cursors</a:t>
            </a:r>
          </a:p>
        </p:txBody>
      </p:sp>
      <p:sp>
        <p:nvSpPr>
          <p:cNvPr id="3" name="Content Placeholder 2"/>
          <p:cNvSpPr>
            <a:spLocks noGrp="1"/>
          </p:cNvSpPr>
          <p:nvPr>
            <p:ph idx="1"/>
          </p:nvPr>
        </p:nvSpPr>
        <p:spPr>
          <a:xfrm>
            <a:off x="191195" y="1180407"/>
            <a:ext cx="11853949" cy="2934393"/>
          </a:xfrm>
        </p:spPr>
        <p:txBody>
          <a:bodyPr>
            <a:normAutofit lnSpcReduction="10000"/>
          </a:bodyPr>
          <a:lstStyle/>
          <a:p>
            <a:pPr marL="0" indent="0">
              <a:buNone/>
            </a:pPr>
            <a:r>
              <a:rPr lang="en-US" dirty="0">
                <a:solidFill>
                  <a:srgbClr val="FF0000"/>
                </a:solidFill>
                <a:effectLst>
                  <a:outerShdw blurRad="38100" dist="38100" dir="2700000" algn="tl">
                    <a:srgbClr val="000000">
                      <a:alpha val="43137"/>
                    </a:srgbClr>
                  </a:outerShdw>
                </a:effectLst>
              </a:rPr>
              <a:t>Implicit Cursors</a:t>
            </a:r>
          </a:p>
          <a:p>
            <a:r>
              <a:rPr lang="en-US" sz="2400" dirty="0"/>
              <a:t>They are created automatically by Oracle.</a:t>
            </a:r>
          </a:p>
          <a:p>
            <a:r>
              <a:rPr lang="en-US" sz="2400" dirty="0"/>
              <a:t>All SQL statements that handle data directly, including </a:t>
            </a:r>
            <a:r>
              <a:rPr lang="en-US" sz="2400" b="1" dirty="0">
                <a:solidFill>
                  <a:schemeClr val="accent5">
                    <a:lumMod val="75000"/>
                  </a:schemeClr>
                </a:solidFill>
                <a:latin typeface="Courier New" panose="02070309020205020404" pitchFamily="49" charset="0"/>
                <a:cs typeface="Courier New" panose="02070309020205020404" pitchFamily="49" charset="0"/>
              </a:rPr>
              <a:t>SELECT</a:t>
            </a:r>
            <a:r>
              <a:rPr lang="en-US" sz="2400" dirty="0"/>
              <a:t>, </a:t>
            </a:r>
            <a:r>
              <a:rPr lang="en-US" sz="2400" b="1" dirty="0">
                <a:solidFill>
                  <a:schemeClr val="accent5">
                    <a:lumMod val="75000"/>
                  </a:schemeClr>
                </a:solidFill>
                <a:latin typeface="Courier New" panose="02070309020205020404" pitchFamily="49" charset="0"/>
                <a:cs typeface="Courier New" panose="02070309020205020404" pitchFamily="49" charset="0"/>
              </a:rPr>
              <a:t>INSERT</a:t>
            </a:r>
            <a:r>
              <a:rPr lang="en-US" sz="2400" dirty="0"/>
              <a:t>, </a:t>
            </a:r>
            <a:r>
              <a:rPr lang="en-US" sz="2400" b="1" dirty="0">
                <a:solidFill>
                  <a:schemeClr val="accent5">
                    <a:lumMod val="75000"/>
                  </a:schemeClr>
                </a:solidFill>
                <a:latin typeface="Courier New" panose="02070309020205020404" pitchFamily="49" charset="0"/>
                <a:cs typeface="Courier New" panose="02070309020205020404" pitchFamily="49" charset="0"/>
              </a:rPr>
              <a:t>UPDATE</a:t>
            </a:r>
            <a:r>
              <a:rPr lang="en-US" sz="2400" dirty="0"/>
              <a:t>, and </a:t>
            </a:r>
            <a:r>
              <a:rPr lang="en-US" sz="2400" b="1" dirty="0">
                <a:solidFill>
                  <a:schemeClr val="accent5">
                    <a:lumMod val="75000"/>
                  </a:schemeClr>
                </a:solidFill>
                <a:latin typeface="Courier New" panose="02070309020205020404" pitchFamily="49" charset="0"/>
                <a:cs typeface="Courier New" panose="02070309020205020404" pitchFamily="49" charset="0"/>
              </a:rPr>
              <a:t>DELETE</a:t>
            </a:r>
            <a:r>
              <a:rPr lang="en-US" sz="2400" dirty="0"/>
              <a:t> statements use implicit cursors.</a:t>
            </a:r>
          </a:p>
          <a:p>
            <a:r>
              <a:rPr lang="en-US" sz="2400" dirty="0"/>
              <a:t>During processing, the cursor is created and opened automatically, and the data is fetched from the database or the user process and is stored in the cursor.</a:t>
            </a:r>
          </a:p>
          <a:p>
            <a:r>
              <a:rPr lang="en-US" sz="2400" dirty="0"/>
              <a:t>The data is processed depending on the SQL statement issued.</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Content Placeholder 2"/>
          <p:cNvSpPr txBox="1">
            <a:spLocks/>
          </p:cNvSpPr>
          <p:nvPr/>
        </p:nvSpPr>
        <p:spPr>
          <a:xfrm>
            <a:off x="191197" y="3768379"/>
            <a:ext cx="11853949" cy="2934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effectLst>
                  <a:outerShdw blurRad="38100" dist="38100" dir="2700000" algn="tl">
                    <a:srgbClr val="000000">
                      <a:alpha val="43137"/>
                    </a:srgbClr>
                  </a:outerShdw>
                </a:effectLst>
              </a:rPr>
              <a:t>Explicit  Cursors</a:t>
            </a:r>
          </a:p>
          <a:p>
            <a:r>
              <a:rPr lang="en-US" sz="2400" dirty="0"/>
              <a:t>They are created manually from within PL\SQL.</a:t>
            </a:r>
          </a:p>
          <a:p>
            <a:r>
              <a:rPr lang="en-US" sz="2400" dirty="0"/>
              <a:t>Process rows in a result set individually, to take a different action for each row based on the values in that row</a:t>
            </a:r>
          </a:p>
          <a:p>
            <a:r>
              <a:rPr lang="en-US" sz="2400" dirty="0"/>
              <a:t>They are declared within the declaration section of a PL\SQL block, and are given a name and a definition in the form of a </a:t>
            </a:r>
            <a:r>
              <a:rPr lang="en-US" sz="2400" b="1" dirty="0">
                <a:solidFill>
                  <a:schemeClr val="accent5">
                    <a:lumMod val="75000"/>
                  </a:schemeClr>
                </a:solidFill>
                <a:latin typeface="Courier New" panose="02070309020205020404" pitchFamily="49" charset="0"/>
                <a:cs typeface="Courier New" panose="02070309020205020404" pitchFamily="49" charset="0"/>
              </a:rPr>
              <a:t>SELECT</a:t>
            </a:r>
            <a:r>
              <a:rPr lang="en-US" sz="2400" dirty="0"/>
              <a:t> statement.</a:t>
            </a:r>
          </a:p>
          <a:p>
            <a:endParaRPr lang="en-US" sz="2400" dirty="0"/>
          </a:p>
        </p:txBody>
      </p:sp>
      <p:sp>
        <p:nvSpPr>
          <p:cNvPr id="6" name="Slide Number Placeholder 5"/>
          <p:cNvSpPr>
            <a:spLocks noGrp="1"/>
          </p:cNvSpPr>
          <p:nvPr>
            <p:ph type="sldNum" sz="quarter" idx="12"/>
          </p:nvPr>
        </p:nvSpPr>
        <p:spPr/>
        <p:txBody>
          <a:bodyPr/>
          <a:lstStyle/>
          <a:p>
            <a:fld id="{C0B70FC8-7946-4E19-B6C9-6D6B17086E0B}" type="slidenum">
              <a:rPr lang="en-US" smtClean="0"/>
              <a:t>66</a:t>
            </a:fld>
            <a:endParaRPr lang="en-US"/>
          </a:p>
        </p:txBody>
      </p:sp>
    </p:spTree>
    <p:extLst>
      <p:ext uri="{BB962C8B-B14F-4D97-AF65-F5344CB8AC3E}">
        <p14:creationId xmlns:p14="http://schemas.microsoft.com/office/powerpoint/2010/main" val="698511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8" y="5719"/>
            <a:ext cx="4114800" cy="975792"/>
          </a:xfrm>
        </p:spPr>
        <p:txBody>
          <a:bodyPr/>
          <a:lstStyle/>
          <a:p>
            <a:r>
              <a:rPr lang="en-US" b="1" dirty="0">
                <a:effectLst>
                  <a:outerShdw blurRad="38100" dist="38100" dir="2700000" algn="tl">
                    <a:srgbClr val="000000">
                      <a:alpha val="43137"/>
                    </a:srgbClr>
                  </a:outerShdw>
                </a:effectLst>
              </a:rPr>
              <a:t>Explicit Cursors</a:t>
            </a:r>
          </a:p>
        </p:txBody>
      </p:sp>
      <p:sp>
        <p:nvSpPr>
          <p:cNvPr id="3" name="Content Placeholder 2"/>
          <p:cNvSpPr>
            <a:spLocks noGrp="1"/>
          </p:cNvSpPr>
          <p:nvPr>
            <p:ph idx="1"/>
          </p:nvPr>
        </p:nvSpPr>
        <p:spPr>
          <a:xfrm>
            <a:off x="191195" y="813732"/>
            <a:ext cx="11853949" cy="5907743"/>
          </a:xfrm>
        </p:spPr>
        <p:txBody>
          <a:bodyPr>
            <a:normAutofit fontScale="92500" lnSpcReduction="10000"/>
          </a:bodyPr>
          <a:lstStyle/>
          <a:p>
            <a:pPr marL="0" indent="0">
              <a:buNone/>
            </a:pPr>
            <a:r>
              <a:rPr lang="en-ZA" sz="2400" dirty="0"/>
              <a:t>Programmers are allowed to create named context area to execute their DML operations to get more control over it. The explicit cursor should be defined in the declaration section of the PL/SQL block, and it is created for the ‘SELECT’ statement that needs to be used in the code.</a:t>
            </a:r>
          </a:p>
          <a:p>
            <a:pPr marL="0" indent="0">
              <a:buNone/>
            </a:pPr>
            <a:endParaRPr lang="en-ZA" sz="200" dirty="0"/>
          </a:p>
          <a:p>
            <a:pPr marL="0" indent="0">
              <a:buNone/>
            </a:pPr>
            <a:r>
              <a:rPr lang="en-ZA" sz="2400" dirty="0"/>
              <a:t>Below are steps that involved in working with explicit cursors.</a:t>
            </a:r>
          </a:p>
          <a:p>
            <a:pPr marL="0" indent="0">
              <a:buNone/>
            </a:pPr>
            <a:endParaRPr lang="en-ZA" sz="100" dirty="0"/>
          </a:p>
          <a:p>
            <a:r>
              <a:rPr lang="en-ZA" sz="2400" dirty="0">
                <a:solidFill>
                  <a:srgbClr val="FF0000"/>
                </a:solidFill>
                <a:effectLst>
                  <a:outerShdw blurRad="38100" dist="38100" dir="2700000" algn="tl">
                    <a:srgbClr val="000000">
                      <a:alpha val="43137"/>
                    </a:srgbClr>
                  </a:outerShdw>
                </a:effectLst>
              </a:rPr>
              <a:t>Declaring the cursor: </a:t>
            </a:r>
            <a:r>
              <a:rPr lang="en-ZA" sz="2400" dirty="0"/>
              <a:t>Declaring the cursor simply means to create one named context area for the ‘SELECT’ statement that is defined in the declaration part. The name of this context area is same as the cursor name.</a:t>
            </a:r>
          </a:p>
          <a:p>
            <a:r>
              <a:rPr lang="en-ZA" sz="2400" dirty="0">
                <a:solidFill>
                  <a:srgbClr val="FF0000"/>
                </a:solidFill>
                <a:effectLst>
                  <a:outerShdw blurRad="38100" dist="38100" dir="2700000" algn="tl">
                    <a:srgbClr val="000000">
                      <a:alpha val="43137"/>
                    </a:srgbClr>
                  </a:outerShdw>
                </a:effectLst>
              </a:rPr>
              <a:t>Opening Cursor: </a:t>
            </a:r>
            <a:r>
              <a:rPr lang="en-ZA" sz="2400" dirty="0"/>
              <a:t>Opening the cursor will instruct the PL/SQL to allocate the memory for this cursor. It will make the cursor ready to fetch the records.</a:t>
            </a:r>
          </a:p>
          <a:p>
            <a:r>
              <a:rPr lang="en-ZA" sz="2400" dirty="0">
                <a:solidFill>
                  <a:srgbClr val="FF0000"/>
                </a:solidFill>
                <a:effectLst>
                  <a:outerShdw blurRad="38100" dist="38100" dir="2700000" algn="tl">
                    <a:srgbClr val="000000">
                      <a:alpha val="43137"/>
                    </a:srgbClr>
                  </a:outerShdw>
                </a:effectLst>
              </a:rPr>
              <a:t>Fetching Data from the Cursor: </a:t>
            </a:r>
            <a:r>
              <a:rPr lang="en-ZA" sz="2400" dirty="0"/>
              <a:t>In this process, the ‘SELECT’ statement is executed and the rows fetched is stored in the allocated memory. These are now called as active sets. Fetching data from the cursor is a record-level activity that means we can access the data in a record-by-record way. Each fetch statement will fetch one active set and holds the information of that particular record. This statement is same as ‘SELECT’ statement that fetches the record and assigns to the variable in the ‘INTO’ clause, but it will not throw any exceptions.</a:t>
            </a:r>
          </a:p>
          <a:p>
            <a:r>
              <a:rPr lang="en-ZA" sz="2400" dirty="0">
                <a:solidFill>
                  <a:srgbClr val="FF0000"/>
                </a:solidFill>
                <a:effectLst>
                  <a:outerShdw blurRad="38100" dist="38100" dir="2700000" algn="tl">
                    <a:srgbClr val="000000">
                      <a:alpha val="43137"/>
                    </a:srgbClr>
                  </a:outerShdw>
                </a:effectLst>
              </a:rPr>
              <a:t>Closing the Cursor: </a:t>
            </a:r>
            <a:r>
              <a:rPr lang="en-ZA" sz="2400" dirty="0"/>
              <a:t>Once all the record is fetched now, we need to close the cursor so that the memory allocated to this context area will be released.</a:t>
            </a:r>
            <a:endParaRPr lang="en-US" sz="24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67</a:t>
            </a:fld>
            <a:endParaRPr lang="en-US"/>
          </a:p>
        </p:txBody>
      </p:sp>
    </p:spTree>
    <p:extLst>
      <p:ext uri="{BB962C8B-B14F-4D97-AF65-F5344CB8AC3E}">
        <p14:creationId xmlns:p14="http://schemas.microsoft.com/office/powerpoint/2010/main" val="2053463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DF07E3-ACA3-0604-DEA9-AA0D28DB365D}"/>
              </a:ext>
            </a:extLst>
          </p:cNvPr>
          <p:cNvPicPr>
            <a:picLocks noChangeAspect="1"/>
          </p:cNvPicPr>
          <p:nvPr/>
        </p:nvPicPr>
        <p:blipFill>
          <a:blip r:embed="rId2"/>
          <a:stretch>
            <a:fillRect/>
          </a:stretch>
        </p:blipFill>
        <p:spPr>
          <a:xfrm>
            <a:off x="838200" y="1051905"/>
            <a:ext cx="9597705" cy="5287688"/>
          </a:xfrm>
          <a:prstGeom prst="rect">
            <a:avLst/>
          </a:prstGeom>
        </p:spPr>
      </p:pic>
      <p:sp>
        <p:nvSpPr>
          <p:cNvPr id="2" name="Title 1"/>
          <p:cNvSpPr>
            <a:spLocks noGrp="1"/>
          </p:cNvSpPr>
          <p:nvPr>
            <p:ph type="title"/>
          </p:nvPr>
        </p:nvSpPr>
        <p:spPr>
          <a:xfrm>
            <a:off x="762000" y="5719"/>
            <a:ext cx="10515600" cy="975792"/>
          </a:xfrm>
        </p:spPr>
        <p:txBody>
          <a:bodyPr/>
          <a:lstStyle/>
          <a:p>
            <a:r>
              <a:rPr lang="en-US" b="1" dirty="0">
                <a:effectLst>
                  <a:outerShdw blurRad="38100" dist="38100" dir="2700000" algn="tl">
                    <a:srgbClr val="000000">
                      <a:alpha val="43137"/>
                    </a:srgbClr>
                  </a:outerShdw>
                </a:effectLst>
              </a:rPr>
              <a:t>Explicit Cursors Syntax</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68</a:t>
            </a:fld>
            <a:endParaRPr lang="en-US"/>
          </a:p>
        </p:txBody>
      </p:sp>
    </p:spTree>
    <p:extLst>
      <p:ext uri="{BB962C8B-B14F-4D97-AF65-F5344CB8AC3E}">
        <p14:creationId xmlns:p14="http://schemas.microsoft.com/office/powerpoint/2010/main" val="3959120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26" y="5719"/>
            <a:ext cx="4656590" cy="975792"/>
          </a:xfrm>
        </p:spPr>
        <p:txBody>
          <a:bodyPr/>
          <a:lstStyle/>
          <a:p>
            <a:r>
              <a:rPr lang="en-US" b="1" dirty="0">
                <a:effectLst>
                  <a:outerShdw blurRad="38100" dist="38100" dir="2700000" algn="tl">
                    <a:srgbClr val="000000">
                      <a:alpha val="43137"/>
                    </a:srgbClr>
                  </a:outerShdw>
                </a:effectLst>
              </a:rPr>
              <a:t>CURSOR FOR LOOP</a:t>
            </a:r>
          </a:p>
        </p:txBody>
      </p:sp>
      <p:sp>
        <p:nvSpPr>
          <p:cNvPr id="3" name="Content Placeholder 2"/>
          <p:cNvSpPr>
            <a:spLocks noGrp="1"/>
          </p:cNvSpPr>
          <p:nvPr>
            <p:ph idx="1"/>
          </p:nvPr>
        </p:nvSpPr>
        <p:spPr>
          <a:xfrm>
            <a:off x="191195" y="813732"/>
            <a:ext cx="11853949" cy="5907743"/>
          </a:xfrm>
        </p:spPr>
        <p:txBody>
          <a:bodyPr>
            <a:normAutofit lnSpcReduction="10000"/>
          </a:bodyPr>
          <a:lstStyle/>
          <a:p>
            <a:pPr algn="just"/>
            <a:r>
              <a:rPr lang="en-ZA" sz="2400" dirty="0"/>
              <a:t>In PL/SQL , a </a:t>
            </a:r>
            <a:r>
              <a:rPr lang="en-ZA" sz="2400" dirty="0">
                <a:solidFill>
                  <a:srgbClr val="FF0000"/>
                </a:solidFill>
              </a:rPr>
              <a:t>CURSOR</a:t>
            </a:r>
            <a:r>
              <a:rPr lang="en-ZA" sz="2400" dirty="0"/>
              <a:t> </a:t>
            </a:r>
            <a:r>
              <a:rPr lang="en-ZA" sz="2400" dirty="0">
                <a:solidFill>
                  <a:srgbClr val="FF0000"/>
                </a:solidFill>
              </a:rPr>
              <a:t>FOR LOOP </a:t>
            </a:r>
            <a:r>
              <a:rPr lang="en-ZA" sz="2400" dirty="0"/>
              <a:t>is a convenient way to iterate through the result set of a query without explicitly opening, fetching, and closing the cursor.</a:t>
            </a:r>
          </a:p>
          <a:p>
            <a:pPr algn="just"/>
            <a:r>
              <a:rPr lang="en-ZA" sz="2400" dirty="0"/>
              <a:t>It simplifies the process of fetching rows from a cursor and processing them.</a:t>
            </a:r>
          </a:p>
          <a:p>
            <a:endParaRPr lang="en-ZA" sz="2400" dirty="0"/>
          </a:p>
          <a:p>
            <a:endParaRPr lang="en-ZA" sz="2400" dirty="0"/>
          </a:p>
          <a:p>
            <a:endParaRPr lang="en-ZA" sz="2400" dirty="0"/>
          </a:p>
          <a:p>
            <a:endParaRPr lang="en-ZA" sz="2400" dirty="0"/>
          </a:p>
          <a:p>
            <a:endParaRPr lang="en-ZA" sz="2000" dirty="0"/>
          </a:p>
          <a:p>
            <a:endParaRPr lang="en-ZA" sz="2400" dirty="0"/>
          </a:p>
          <a:p>
            <a:endParaRPr lang="en-ZA" sz="2400" dirty="0"/>
          </a:p>
          <a:p>
            <a:endParaRPr lang="en-ZA" sz="2400" dirty="0"/>
          </a:p>
          <a:p>
            <a:pPr algn="just"/>
            <a:r>
              <a:rPr lang="en-ZA" sz="2400" dirty="0"/>
              <a:t>The </a:t>
            </a:r>
            <a:r>
              <a:rPr lang="en-ZA" sz="2400" b="1" dirty="0">
                <a:solidFill>
                  <a:srgbClr val="0070C0"/>
                </a:solidFill>
                <a:latin typeface="Courier New" panose="02070309020205020404" pitchFamily="49" charset="0"/>
                <a:cs typeface="Courier New" panose="02070309020205020404" pitchFamily="49" charset="0"/>
              </a:rPr>
              <a:t>FOR </a:t>
            </a:r>
            <a:r>
              <a:rPr lang="en-ZA" sz="2400" b="1" dirty="0" err="1">
                <a:solidFill>
                  <a:srgbClr val="FF0000"/>
                </a:solidFill>
                <a:latin typeface="Courier New" panose="02070309020205020404" pitchFamily="49" charset="0"/>
                <a:cs typeface="Courier New" panose="02070309020205020404" pitchFamily="49" charset="0"/>
              </a:rPr>
              <a:t>my_record</a:t>
            </a:r>
            <a:r>
              <a:rPr lang="en-ZA" sz="2400" b="1" dirty="0">
                <a:solidFill>
                  <a:srgbClr val="0070C0"/>
                </a:solidFill>
                <a:latin typeface="Courier New" panose="02070309020205020404" pitchFamily="49" charset="0"/>
                <a:cs typeface="Courier New" panose="02070309020205020404" pitchFamily="49" charset="0"/>
              </a:rPr>
              <a:t> IN </a:t>
            </a:r>
            <a:r>
              <a:rPr lang="en-ZA" sz="2400" b="1" dirty="0" err="1">
                <a:solidFill>
                  <a:srgbClr val="FF0000"/>
                </a:solidFill>
                <a:latin typeface="Courier New" panose="02070309020205020404" pitchFamily="49" charset="0"/>
                <a:cs typeface="Courier New" panose="02070309020205020404" pitchFamily="49" charset="0"/>
              </a:rPr>
              <a:t>my_cursor</a:t>
            </a:r>
            <a:r>
              <a:rPr lang="en-ZA" sz="2400" b="1" dirty="0">
                <a:solidFill>
                  <a:srgbClr val="FF0000"/>
                </a:solidFill>
                <a:latin typeface="Courier New" panose="02070309020205020404" pitchFamily="49" charset="0"/>
                <a:cs typeface="Courier New" panose="02070309020205020404" pitchFamily="49" charset="0"/>
              </a:rPr>
              <a:t> </a:t>
            </a:r>
            <a:r>
              <a:rPr lang="en-ZA" sz="2400" dirty="0"/>
              <a:t>construct automatically opens the cursor, fetches each row, assigns the values to </a:t>
            </a:r>
            <a:r>
              <a:rPr lang="en-ZA" sz="2400" b="1" dirty="0" err="1">
                <a:solidFill>
                  <a:srgbClr val="FF0000"/>
                </a:solidFill>
                <a:latin typeface="Courier New" panose="02070309020205020404" pitchFamily="49" charset="0"/>
                <a:cs typeface="Courier New" panose="02070309020205020404" pitchFamily="49" charset="0"/>
              </a:rPr>
              <a:t>my_record</a:t>
            </a:r>
            <a:r>
              <a:rPr lang="en-ZA" sz="2400" dirty="0"/>
              <a:t>, and closes the cursor when done.</a:t>
            </a:r>
          </a:p>
          <a:p>
            <a:pPr algn="just"/>
            <a:r>
              <a:rPr lang="en-ZA" sz="2400" dirty="0"/>
              <a:t>It’s concise and reduces the boilerplate code compared to using explicit </a:t>
            </a:r>
            <a:r>
              <a:rPr lang="en-ZA" sz="2400" b="1" dirty="0">
                <a:solidFill>
                  <a:srgbClr val="0070C0"/>
                </a:solidFill>
                <a:latin typeface="Courier New" panose="02070309020205020404" pitchFamily="49" charset="0"/>
                <a:cs typeface="Courier New" panose="02070309020205020404" pitchFamily="49" charset="0"/>
              </a:rPr>
              <a:t>OPEN</a:t>
            </a:r>
            <a:r>
              <a:rPr lang="en-ZA" sz="2400" dirty="0"/>
              <a:t>, </a:t>
            </a:r>
            <a:r>
              <a:rPr lang="en-ZA" sz="2400" b="1" dirty="0">
                <a:solidFill>
                  <a:srgbClr val="0070C0"/>
                </a:solidFill>
                <a:latin typeface="Courier New" panose="02070309020205020404" pitchFamily="49" charset="0"/>
                <a:cs typeface="Courier New" panose="02070309020205020404" pitchFamily="49" charset="0"/>
              </a:rPr>
              <a:t>FETCH</a:t>
            </a:r>
            <a:r>
              <a:rPr lang="en-ZA" sz="2400" dirty="0"/>
              <a:t>, and </a:t>
            </a:r>
            <a:r>
              <a:rPr lang="en-ZA" sz="2400" b="1" dirty="0">
                <a:solidFill>
                  <a:srgbClr val="0070C0"/>
                </a:solidFill>
                <a:latin typeface="Courier New" panose="02070309020205020404" pitchFamily="49" charset="0"/>
                <a:cs typeface="Courier New" panose="02070309020205020404" pitchFamily="49" charset="0"/>
              </a:rPr>
              <a:t>CLOSE</a:t>
            </a:r>
            <a:r>
              <a:rPr lang="en-ZA" sz="2400" dirty="0"/>
              <a:t> statements.</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69</a:t>
            </a:fld>
            <a:endParaRPr lang="en-US"/>
          </a:p>
        </p:txBody>
      </p:sp>
      <p:pic>
        <p:nvPicPr>
          <p:cNvPr id="7" name="Picture 6">
            <a:extLst>
              <a:ext uri="{FF2B5EF4-FFF2-40B4-BE49-F238E27FC236}">
                <a16:creationId xmlns:a16="http://schemas.microsoft.com/office/drawing/2014/main" id="{D24996DA-A84A-C763-55A4-2180B36E49C0}"/>
              </a:ext>
            </a:extLst>
          </p:cNvPr>
          <p:cNvPicPr>
            <a:picLocks noChangeAspect="1"/>
          </p:cNvPicPr>
          <p:nvPr/>
        </p:nvPicPr>
        <p:blipFill>
          <a:blip r:embed="rId2"/>
          <a:stretch>
            <a:fillRect/>
          </a:stretch>
        </p:blipFill>
        <p:spPr>
          <a:xfrm>
            <a:off x="2509289" y="2000389"/>
            <a:ext cx="5753867" cy="3169305"/>
          </a:xfrm>
          <a:prstGeom prst="rect">
            <a:avLst/>
          </a:prstGeom>
          <a:ln w="9525">
            <a:solidFill>
              <a:schemeClr val="tx1"/>
            </a:solidFill>
          </a:ln>
        </p:spPr>
      </p:pic>
    </p:spTree>
    <p:extLst>
      <p:ext uri="{BB962C8B-B14F-4D97-AF65-F5344CB8AC3E}">
        <p14:creationId xmlns:p14="http://schemas.microsoft.com/office/powerpoint/2010/main" val="282044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Manual Data Processing vs. Databases</a:t>
            </a:r>
            <a:endParaRPr lang="en-ZA"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dirty="0"/>
              <a:t>Databases have definite advantages over a manual processing system</a:t>
            </a:r>
          </a:p>
          <a:p>
            <a:r>
              <a:rPr lang="en-US" i="1" dirty="0">
                <a:solidFill>
                  <a:srgbClr val="FF0000"/>
                </a:solidFill>
                <a:effectLst>
                  <a:outerShdw blurRad="38100" dist="38100" dir="2700000" algn="tl">
                    <a:srgbClr val="000000">
                      <a:alpha val="43137"/>
                    </a:srgbClr>
                  </a:outerShdw>
                </a:effectLst>
              </a:rPr>
              <a:t>Data Redundancy </a:t>
            </a:r>
            <a:r>
              <a:rPr lang="en-US" dirty="0"/>
              <a:t>:  Data stored in a manual data processing system does not have an organized structure; therefore data repetition occurs. An effectively designed database can overcome data redundancy by using various data modelling techniques.</a:t>
            </a:r>
          </a:p>
          <a:p>
            <a:r>
              <a:rPr lang="en-US" i="1" dirty="0">
                <a:solidFill>
                  <a:srgbClr val="FF0000"/>
                </a:solidFill>
                <a:effectLst>
                  <a:outerShdw blurRad="38100" dist="38100" dir="2700000" algn="tl">
                    <a:srgbClr val="000000">
                      <a:alpha val="43137"/>
                    </a:srgbClr>
                  </a:outerShdw>
                </a:effectLst>
              </a:rPr>
              <a:t>Data Inconsistency </a:t>
            </a:r>
            <a:r>
              <a:rPr lang="en-US" dirty="0"/>
              <a:t>: Databases enable you to update data consistently throughout the database</a:t>
            </a:r>
          </a:p>
          <a:p>
            <a:r>
              <a:rPr lang="en-US" i="1" dirty="0">
                <a:solidFill>
                  <a:srgbClr val="FF0000"/>
                </a:solidFill>
                <a:effectLst>
                  <a:outerShdw blurRad="38100" dist="38100" dir="2700000" algn="tl">
                    <a:srgbClr val="000000">
                      <a:alpha val="43137"/>
                    </a:srgbClr>
                  </a:outerShdw>
                </a:effectLst>
              </a:rPr>
              <a:t>File Incompatibility </a:t>
            </a:r>
            <a:r>
              <a:rPr lang="en-US" dirty="0"/>
              <a:t>: Files used in a file processing system may be of different formats, but databases overcome this by storing data in a specific structure.</a:t>
            </a:r>
            <a:endParaRPr lang="en-ZA"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a:t>
            </a:fld>
            <a:endParaRPr lang="en-US"/>
          </a:p>
        </p:txBody>
      </p:sp>
    </p:spTree>
    <p:extLst>
      <p:ext uri="{BB962C8B-B14F-4D97-AF65-F5344CB8AC3E}">
        <p14:creationId xmlns:p14="http://schemas.microsoft.com/office/powerpoint/2010/main" val="16279989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522" y="591829"/>
            <a:ext cx="3939688" cy="5583126"/>
          </a:xfrm>
        </p:spPr>
        <p:txBody>
          <a:bodyPr vert="horz" lIns="91440" tIns="45720" rIns="91440" bIns="45720" rtlCol="0" anchor="ctr">
            <a:normAutofit/>
          </a:bodyPr>
          <a:lstStyle/>
          <a:p>
            <a:r>
              <a:rPr lang="en-US" sz="7400" kern="1200" dirty="0">
                <a:solidFill>
                  <a:schemeClr val="tx1"/>
                </a:solidFill>
                <a:effectLst>
                  <a:outerShdw blurRad="38100" dist="38100" dir="2700000" algn="tl">
                    <a:srgbClr val="000000">
                      <a:alpha val="43137"/>
                    </a:srgbClr>
                  </a:outerShdw>
                </a:effectLst>
                <a:latin typeface="+mj-lt"/>
                <a:ea typeface="+mj-ea"/>
                <a:cs typeface="+mj-cs"/>
              </a:rPr>
              <a:t>Sub Programs</a:t>
            </a:r>
            <a:br>
              <a:rPr lang="en-US" sz="7400" kern="1200" dirty="0">
                <a:solidFill>
                  <a:schemeClr val="tx1"/>
                </a:solidFill>
                <a:effectLst>
                  <a:outerShdw blurRad="38100" dist="38100" dir="2700000" algn="tl">
                    <a:srgbClr val="000000">
                      <a:alpha val="43137"/>
                    </a:srgbClr>
                  </a:outerShdw>
                </a:effectLst>
                <a:latin typeface="+mj-lt"/>
                <a:ea typeface="+mj-ea"/>
                <a:cs typeface="+mj-cs"/>
              </a:rPr>
            </a:br>
            <a:endParaRPr lang="en-US" sz="7400" kern="1200" dirty="0">
              <a:solidFill>
                <a:schemeClr val="tx1"/>
              </a:solidFill>
              <a:effectLst>
                <a:outerShdw blurRad="38100" dist="38100" dir="2700000" algn="tl">
                  <a:srgbClr val="000000">
                    <a:alpha val="43137"/>
                  </a:srgbClr>
                </a:outerShdw>
              </a:effectLst>
              <a:latin typeface="+mj-lt"/>
              <a:ea typeface="+mj-ea"/>
              <a:cs typeface="+mj-cs"/>
            </a:endParaRPr>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60000"/>
                  </a:schemeClr>
                </a:solidFill>
                <a:effectLst/>
                <a:uLnTx/>
                <a:uFillTx/>
                <a:latin typeface="+mn-lt"/>
                <a:ea typeface="+mn-ea"/>
                <a:cs typeface="+mn-cs"/>
              </a:rPr>
              <a:t>Advanced Database ADDB7311 : Simukai Musiyiwa</a:t>
            </a:r>
          </a:p>
        </p:txBody>
      </p:sp>
      <p:sp>
        <p:nvSpPr>
          <p:cNvPr id="6" name="Slide Number Placeholder 5"/>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0B70FC8-7946-4E19-B6C9-6D6B17086E0B}" type="slidenum">
              <a:rPr kumimoji="0" lang="en-US" b="0" i="0" u="none" strike="noStrike" cap="none" spc="0" normalizeH="0" baseline="0" noProof="0">
                <a:ln>
                  <a:noFill/>
                </a:ln>
                <a:solidFill>
                  <a:schemeClr val="tx1">
                    <a:alpha val="60000"/>
                  </a:schemeClr>
                </a:solidFill>
                <a:effectLst/>
                <a:uLnTx/>
                <a:uFillTx/>
              </a:rPr>
              <a:pPr marR="0" lvl="0" indent="0" fontAlgn="auto">
                <a:spcBef>
                  <a:spcPts val="0"/>
                </a:spcBef>
                <a:spcAft>
                  <a:spcPts val="600"/>
                </a:spcAft>
                <a:buClrTx/>
                <a:buSzTx/>
                <a:buFontTx/>
                <a:buNone/>
                <a:tabLst/>
                <a:defRPr/>
              </a:pPr>
              <a:t>70</a:t>
            </a:fld>
            <a:endParaRPr kumimoji="0" lang="en-US" b="0" i="0" u="none" strike="noStrike" cap="none" spc="0" normalizeH="0" baseline="0" noProof="0">
              <a:ln>
                <a:noFill/>
              </a:ln>
              <a:solidFill>
                <a:schemeClr val="tx1">
                  <a:alpha val="60000"/>
                </a:schemeClr>
              </a:solidFill>
              <a:effectLst/>
              <a:uLnTx/>
              <a:uFillTx/>
            </a:endParaRPr>
          </a:p>
        </p:txBody>
      </p:sp>
      <p:graphicFrame>
        <p:nvGraphicFramePr>
          <p:cNvPr id="13" name="Title 1">
            <a:extLst>
              <a:ext uri="{FF2B5EF4-FFF2-40B4-BE49-F238E27FC236}">
                <a16:creationId xmlns:a16="http://schemas.microsoft.com/office/drawing/2014/main" id="{A75BD09F-FB78-EFE9-7786-2822F94D5B49}"/>
              </a:ext>
            </a:extLst>
          </p:cNvPr>
          <p:cNvGraphicFramePr/>
          <p:nvPr>
            <p:extLst>
              <p:ext uri="{D42A27DB-BD31-4B8C-83A1-F6EECF244321}">
                <p14:modId xmlns:p14="http://schemas.microsoft.com/office/powerpoint/2010/main" val="3813719360"/>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6068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Subprograms</a:t>
            </a:r>
          </a:p>
        </p:txBody>
      </p:sp>
      <p:sp>
        <p:nvSpPr>
          <p:cNvPr id="3" name="Content Placeholder 2"/>
          <p:cNvSpPr>
            <a:spLocks noGrp="1"/>
          </p:cNvSpPr>
          <p:nvPr>
            <p:ph idx="1"/>
          </p:nvPr>
        </p:nvSpPr>
        <p:spPr/>
        <p:txBody>
          <a:bodyPr/>
          <a:lstStyle/>
          <a:p>
            <a:r>
              <a:rPr lang="en-US" dirty="0"/>
              <a:t>PL\SQL subprograms are named PL\SQL blocks that can be called with a set of parameters.</a:t>
            </a:r>
          </a:p>
          <a:p>
            <a:r>
              <a:rPr lang="en-US" dirty="0"/>
              <a:t>A Subprogram can either be a </a:t>
            </a:r>
            <a:r>
              <a:rPr lang="en-US" i="1" dirty="0">
                <a:solidFill>
                  <a:srgbClr val="FF0000"/>
                </a:solidFill>
                <a:effectLst>
                  <a:outerShdw blurRad="38100" dist="38100" dir="2700000" algn="tl">
                    <a:srgbClr val="000000">
                      <a:alpha val="43137"/>
                    </a:srgbClr>
                  </a:outerShdw>
                </a:effectLst>
              </a:rPr>
              <a:t>procedure</a:t>
            </a:r>
            <a:r>
              <a:rPr lang="en-US" dirty="0"/>
              <a:t> or a </a:t>
            </a:r>
            <a:r>
              <a:rPr lang="en-US" i="1" dirty="0">
                <a:solidFill>
                  <a:srgbClr val="FF0000"/>
                </a:solidFill>
                <a:effectLst>
                  <a:outerShdw blurRad="38100" dist="38100" dir="2700000" algn="tl">
                    <a:srgbClr val="000000">
                      <a:alpha val="43137"/>
                    </a:srgbClr>
                  </a:outerShdw>
                </a:effectLst>
              </a:rPr>
              <a:t>function</a:t>
            </a:r>
            <a:r>
              <a:rPr lang="en-US" dirty="0"/>
              <a:t>.</a:t>
            </a:r>
          </a:p>
          <a:p>
            <a:r>
              <a:rPr lang="en-US" dirty="0"/>
              <a:t>Procedures are used to perform actions and functions are used to calculate and return a value.</a:t>
            </a:r>
          </a:p>
          <a:p>
            <a:pPr marL="0" indent="0">
              <a:buNone/>
            </a:pPr>
            <a:endParaRPr lang="en-US" sz="100" dirty="0"/>
          </a:p>
          <a:p>
            <a:pPr marL="0" indent="0">
              <a:buNone/>
            </a:pPr>
            <a:r>
              <a:rPr lang="en-US" sz="3600" dirty="0">
                <a:solidFill>
                  <a:prstClr val="black"/>
                </a:solidFill>
                <a:latin typeface="Calibri Light" panose="020F0302020204030204"/>
                <a:ea typeface="+mj-ea"/>
                <a:cs typeface="+mj-cs"/>
              </a:rPr>
              <a:t>Benefits of Subprograms</a:t>
            </a:r>
          </a:p>
          <a:p>
            <a:pPr marL="0" indent="0">
              <a:buNone/>
            </a:pPr>
            <a:r>
              <a:rPr lang="en-US" dirty="0"/>
              <a:t>You can use subprograms because they offer you real-time benefits such as modularity, efficiency, reusability and maintainability.</a:t>
            </a: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71</a:t>
            </a:fld>
            <a:endParaRPr lang="en-US"/>
          </a:p>
        </p:txBody>
      </p:sp>
    </p:spTree>
    <p:extLst>
      <p:ext uri="{BB962C8B-B14F-4D97-AF65-F5344CB8AC3E}">
        <p14:creationId xmlns:p14="http://schemas.microsoft.com/office/powerpoint/2010/main" val="882235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514"/>
            <a:ext cx="10515600" cy="969408"/>
          </a:xfrm>
        </p:spPr>
        <p:txBody>
          <a:bodyPr/>
          <a:lstStyle/>
          <a:p>
            <a:pPr lvl="0"/>
            <a:r>
              <a:rPr lang="en-US" b="1" dirty="0">
                <a:solidFill>
                  <a:prstClr val="black"/>
                </a:solidFill>
                <a:effectLst>
                  <a:outerShdw blurRad="38100" dist="38100" dir="2700000" algn="tl">
                    <a:srgbClr val="000000">
                      <a:alpha val="43137"/>
                    </a:srgbClr>
                  </a:outerShdw>
                </a:effectLst>
              </a:rPr>
              <a:t>Benefits of Subprograms(continued..)</a:t>
            </a:r>
          </a:p>
        </p:txBody>
      </p:sp>
      <p:sp>
        <p:nvSpPr>
          <p:cNvPr id="3" name="Content Placeholder 2"/>
          <p:cNvSpPr>
            <a:spLocks noGrp="1"/>
          </p:cNvSpPr>
          <p:nvPr>
            <p:ph idx="1"/>
          </p:nvPr>
        </p:nvSpPr>
        <p:spPr>
          <a:xfrm>
            <a:off x="838200" y="902984"/>
            <a:ext cx="10515600" cy="5514291"/>
          </a:xfrm>
        </p:spPr>
        <p:txBody>
          <a:bodyPr>
            <a:normAutofit/>
          </a:bodyPr>
          <a:lstStyle/>
          <a:p>
            <a:r>
              <a:rPr lang="en-US" sz="2400" dirty="0">
                <a:solidFill>
                  <a:srgbClr val="FF0000"/>
                </a:solidFill>
                <a:effectLst>
                  <a:outerShdw blurRad="38100" dist="38100" dir="2700000" algn="tl">
                    <a:srgbClr val="000000">
                      <a:alpha val="43137"/>
                    </a:srgbClr>
                  </a:outerShdw>
                </a:effectLst>
              </a:rPr>
              <a:t>Modularity</a:t>
            </a:r>
            <a:r>
              <a:rPr lang="en-US" sz="2400" b="1" dirty="0">
                <a:solidFill>
                  <a:srgbClr val="FF0000"/>
                </a:solidFill>
                <a:effectLst>
                  <a:outerShdw blurRad="38100" dist="38100" dir="2700000" algn="tl">
                    <a:srgbClr val="000000">
                      <a:alpha val="43137"/>
                    </a:srgbClr>
                  </a:outerShdw>
                </a:effectLst>
              </a:rPr>
              <a:t> </a:t>
            </a:r>
            <a:r>
              <a:rPr lang="en-US" sz="2200" dirty="0"/>
              <a:t>- </a:t>
            </a:r>
            <a:r>
              <a:rPr lang="en-ZA" sz="2200" dirty="0"/>
              <a:t>Subprograms let you break a program down into manageable, well-defined modules. You can use top-down design and the stepwise refinement approach to problem solving.</a:t>
            </a:r>
            <a:endParaRPr lang="en-US" sz="2200" dirty="0"/>
          </a:p>
          <a:p>
            <a:r>
              <a:rPr lang="en-US" sz="2400" dirty="0">
                <a:solidFill>
                  <a:srgbClr val="FF0000"/>
                </a:solidFill>
                <a:effectLst>
                  <a:outerShdw blurRad="38100" dist="38100" dir="2700000" algn="tl">
                    <a:srgbClr val="000000">
                      <a:alpha val="43137"/>
                    </a:srgbClr>
                  </a:outerShdw>
                </a:effectLst>
              </a:rPr>
              <a:t>Efficiency </a:t>
            </a:r>
            <a:r>
              <a:rPr lang="en-US" sz="2200" dirty="0"/>
              <a:t>- </a:t>
            </a:r>
            <a:r>
              <a:rPr lang="en-ZA" sz="2200" dirty="0"/>
              <a:t>Subprograms let you extend the PL/SQL language. Procedures act like new statements. Functions act like new expressions and operators.</a:t>
            </a:r>
            <a:endParaRPr lang="en-US" sz="2200" dirty="0"/>
          </a:p>
          <a:p>
            <a:r>
              <a:rPr lang="en-US" sz="2400" dirty="0">
                <a:solidFill>
                  <a:srgbClr val="FF0000"/>
                </a:solidFill>
                <a:effectLst>
                  <a:outerShdw blurRad="38100" dist="38100" dir="2700000" algn="tl">
                    <a:srgbClr val="000000">
                      <a:alpha val="43137"/>
                    </a:srgbClr>
                  </a:outerShdw>
                </a:effectLst>
              </a:rPr>
              <a:t>Re-usability</a:t>
            </a:r>
            <a:r>
              <a:rPr lang="en-US" b="1" dirty="0">
                <a:solidFill>
                  <a:srgbClr val="FF0000"/>
                </a:solidFill>
                <a:effectLst>
                  <a:outerShdw blurRad="38100" dist="38100" dir="2700000" algn="tl">
                    <a:srgbClr val="000000">
                      <a:alpha val="43137"/>
                    </a:srgbClr>
                  </a:outerShdw>
                </a:effectLst>
              </a:rPr>
              <a:t> </a:t>
            </a:r>
            <a:r>
              <a:rPr lang="en-US" sz="2000" dirty="0"/>
              <a:t>- </a:t>
            </a:r>
            <a:r>
              <a:rPr lang="en-ZA" sz="2000" dirty="0"/>
              <a:t>Subprograms promote reusability. Once tested, a subprogram can be reused in any number of applications. You can call PL/SQL subprograms from many different environments, so that you do not have to reinvent the wheel each time you use a new language or API to access the database</a:t>
            </a:r>
            <a:endParaRPr lang="en-US" sz="2000" b="1" dirty="0">
              <a:solidFill>
                <a:srgbClr val="FF0000"/>
              </a:solidFill>
              <a:effectLst>
                <a:outerShdw blurRad="38100" dist="38100" dir="2700000" algn="tl">
                  <a:srgbClr val="000000">
                    <a:alpha val="43137"/>
                  </a:srgbClr>
                </a:outerShdw>
              </a:effectLst>
            </a:endParaRPr>
          </a:p>
          <a:p>
            <a:r>
              <a:rPr lang="en-US" sz="2400" dirty="0">
                <a:solidFill>
                  <a:srgbClr val="FF0000"/>
                </a:solidFill>
                <a:effectLst>
                  <a:outerShdw blurRad="38100" dist="38100" dir="2700000" algn="tl">
                    <a:srgbClr val="000000">
                      <a:alpha val="43137"/>
                    </a:srgbClr>
                  </a:outerShdw>
                </a:effectLst>
              </a:rPr>
              <a:t>Maintainability</a:t>
            </a:r>
            <a:r>
              <a:rPr lang="en-US" sz="2400" b="1" dirty="0">
                <a:solidFill>
                  <a:srgbClr val="FF0000"/>
                </a:solidFill>
                <a:effectLst>
                  <a:outerShdw blurRad="38100" dist="38100" dir="2700000" algn="tl">
                    <a:srgbClr val="000000">
                      <a:alpha val="43137"/>
                    </a:srgbClr>
                  </a:outerShdw>
                </a:effectLst>
              </a:rPr>
              <a:t> </a:t>
            </a:r>
            <a:r>
              <a:rPr lang="en-US" sz="2000" dirty="0"/>
              <a:t>- </a:t>
            </a:r>
            <a:r>
              <a:rPr lang="en-ZA" sz="2000" dirty="0"/>
              <a:t>Subprograms promote maintainability. You can change the internals of a subprogram without changing other subprograms that call it. Subprograms play a big part in other maintainability features, such as packages and object types</a:t>
            </a:r>
            <a:endParaRPr lang="en-US" sz="2000" b="1" dirty="0">
              <a:solidFill>
                <a:srgbClr val="FF0000"/>
              </a:solidFill>
              <a:effectLst>
                <a:outerShdw blurRad="38100" dist="38100" dir="2700000" algn="tl">
                  <a:srgbClr val="000000">
                    <a:alpha val="43137"/>
                  </a:srgbClr>
                </a:outerShdw>
              </a:effectLst>
            </a:endParaRPr>
          </a:p>
          <a:p>
            <a:r>
              <a:rPr lang="en-US" sz="2400" dirty="0">
                <a:solidFill>
                  <a:srgbClr val="FF0000"/>
                </a:solidFill>
                <a:effectLst>
                  <a:outerShdw blurRad="38100" dist="38100" dir="2700000" algn="tl">
                    <a:srgbClr val="000000">
                      <a:alpha val="43137"/>
                    </a:srgbClr>
                  </a:outerShdw>
                </a:effectLst>
              </a:rPr>
              <a:t>Dummy subprograms</a:t>
            </a:r>
            <a:r>
              <a:rPr lang="en-US" sz="2000" dirty="0"/>
              <a:t> -</a:t>
            </a:r>
            <a:r>
              <a:rPr lang="en-US" sz="2400" b="1" dirty="0">
                <a:solidFill>
                  <a:srgbClr val="FF0000"/>
                </a:solidFill>
                <a:effectLst>
                  <a:outerShdw blurRad="38100" dist="38100" dir="2700000" algn="tl">
                    <a:srgbClr val="000000">
                      <a:alpha val="43137"/>
                    </a:srgbClr>
                  </a:outerShdw>
                </a:effectLst>
              </a:rPr>
              <a:t> </a:t>
            </a:r>
            <a:r>
              <a:rPr lang="en-ZA" sz="2000" dirty="0"/>
              <a:t>Dummy subprograms (stubs) let you defer the definition of procedures and functions until after testing the main program. You can design applications from the top down, thinking abstractly, without worrying about implementation details.</a:t>
            </a:r>
            <a:endParaRPr lang="en-US" sz="20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72</a:t>
            </a:fld>
            <a:endParaRPr lang="en-US"/>
          </a:p>
        </p:txBody>
      </p:sp>
    </p:spTree>
    <p:extLst>
      <p:ext uri="{BB962C8B-B14F-4D97-AF65-F5344CB8AC3E}">
        <p14:creationId xmlns:p14="http://schemas.microsoft.com/office/powerpoint/2010/main" val="1166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Procedures</a:t>
            </a:r>
          </a:p>
        </p:txBody>
      </p:sp>
      <p:sp>
        <p:nvSpPr>
          <p:cNvPr id="3" name="Content Placeholder 2"/>
          <p:cNvSpPr>
            <a:spLocks noGrp="1"/>
          </p:cNvSpPr>
          <p:nvPr>
            <p:ph idx="1"/>
          </p:nvPr>
        </p:nvSpPr>
        <p:spPr>
          <a:xfrm>
            <a:off x="249383" y="1496291"/>
            <a:ext cx="11496502" cy="4680672"/>
          </a:xfrm>
        </p:spPr>
        <p:txBody>
          <a:bodyPr>
            <a:normAutofit/>
          </a:bodyPr>
          <a:lstStyle/>
          <a:p>
            <a:pPr marL="0" indent="0">
              <a:buNone/>
            </a:pPr>
            <a:r>
              <a:rPr lang="en-ZA" dirty="0"/>
              <a:t>A PL/SQL procedure serves several purposes:</a:t>
            </a:r>
          </a:p>
          <a:p>
            <a:r>
              <a:rPr lang="en-ZA" dirty="0">
                <a:solidFill>
                  <a:srgbClr val="FF0000"/>
                </a:solidFill>
                <a:effectLst>
                  <a:outerShdw blurRad="38100" dist="38100" dir="2700000" algn="tl">
                    <a:srgbClr val="000000">
                      <a:alpha val="43137"/>
                    </a:srgbClr>
                  </a:outerShdw>
                </a:effectLst>
              </a:rPr>
              <a:t>Modularity: </a:t>
            </a:r>
            <a:r>
              <a:rPr lang="en-ZA" dirty="0"/>
              <a:t>Procedures allow you to break down complex tasks into smaller, manageable units.</a:t>
            </a:r>
          </a:p>
          <a:p>
            <a:r>
              <a:rPr lang="en-ZA" dirty="0">
                <a:solidFill>
                  <a:srgbClr val="FF0000"/>
                </a:solidFill>
                <a:effectLst>
                  <a:outerShdw blurRad="38100" dist="38100" dir="2700000" algn="tl">
                    <a:srgbClr val="000000">
                      <a:alpha val="43137"/>
                    </a:srgbClr>
                  </a:outerShdw>
                </a:effectLst>
              </a:rPr>
              <a:t>Reusability: </a:t>
            </a:r>
            <a:r>
              <a:rPr lang="en-ZA" dirty="0"/>
              <a:t>Once defined, procedures can be called from various parts of your application.</a:t>
            </a:r>
          </a:p>
          <a:p>
            <a:r>
              <a:rPr lang="en-ZA" dirty="0">
                <a:solidFill>
                  <a:srgbClr val="FF0000"/>
                </a:solidFill>
                <a:effectLst>
                  <a:outerShdw blurRad="38100" dist="38100" dir="2700000" algn="tl">
                    <a:srgbClr val="000000">
                      <a:alpha val="43137"/>
                    </a:srgbClr>
                  </a:outerShdw>
                </a:effectLst>
              </a:rPr>
              <a:t>Encapsulation: </a:t>
            </a:r>
            <a:r>
              <a:rPr lang="en-ZA" dirty="0"/>
              <a:t>Procedures encapsulate specific functionality, promoting better code organization.</a:t>
            </a:r>
          </a:p>
          <a:p>
            <a:r>
              <a:rPr lang="en-ZA" dirty="0">
                <a:solidFill>
                  <a:srgbClr val="FF0000"/>
                </a:solidFill>
                <a:effectLst>
                  <a:outerShdw blurRad="38100" dist="38100" dir="2700000" algn="tl">
                    <a:srgbClr val="000000">
                      <a:alpha val="43137"/>
                    </a:srgbClr>
                  </a:outerShdw>
                </a:effectLst>
              </a:rPr>
              <a:t>Performance: </a:t>
            </a:r>
            <a:r>
              <a:rPr lang="en-ZA" dirty="0"/>
              <a:t>By reducing redundant code, procedures enhance performance.</a:t>
            </a:r>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73</a:t>
            </a:fld>
            <a:endParaRPr lang="en-US"/>
          </a:p>
        </p:txBody>
      </p:sp>
    </p:spTree>
    <p:extLst>
      <p:ext uri="{BB962C8B-B14F-4D97-AF65-F5344CB8AC3E}">
        <p14:creationId xmlns:p14="http://schemas.microsoft.com/office/powerpoint/2010/main" val="132089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Uses of Functions in PL/SQL</a:t>
            </a:r>
          </a:p>
        </p:txBody>
      </p:sp>
      <p:sp>
        <p:nvSpPr>
          <p:cNvPr id="3" name="Content Placeholder 2"/>
          <p:cNvSpPr>
            <a:spLocks noGrp="1"/>
          </p:cNvSpPr>
          <p:nvPr>
            <p:ph idx="1"/>
          </p:nvPr>
        </p:nvSpPr>
        <p:spPr>
          <a:xfrm>
            <a:off x="249383" y="1496291"/>
            <a:ext cx="11496502" cy="4680672"/>
          </a:xfrm>
        </p:spPr>
        <p:txBody>
          <a:bodyPr>
            <a:normAutofit/>
          </a:bodyPr>
          <a:lstStyle/>
          <a:p>
            <a:r>
              <a:rPr lang="en-ZA" dirty="0"/>
              <a:t>In PL/SQL, a function is a reusable program unit that performs a specific task and returns a value. </a:t>
            </a:r>
          </a:p>
          <a:p>
            <a:r>
              <a:rPr lang="en-ZA" dirty="0"/>
              <a:t>Functions are similar to procedures, but they must always return a result.</a:t>
            </a:r>
          </a:p>
          <a:p>
            <a:r>
              <a:rPr lang="en-ZA" dirty="0"/>
              <a:t>PL/SQL consists of blocks of code, which can be nested within each other. Each block performs a unit task or a logical module.</a:t>
            </a:r>
          </a:p>
          <a:p>
            <a:r>
              <a:rPr lang="en-ZA" dirty="0"/>
              <a:t>PL/SQL Blocks can be stored in the database and can be reused.</a:t>
            </a:r>
          </a:p>
          <a:p>
            <a:r>
              <a:rPr lang="en-ZA" dirty="0"/>
              <a:t>PL/SQL engine enhances the performance by processing multiple SQL statements simultaneously as a single block and reducing network traffic.</a:t>
            </a:r>
          </a:p>
          <a:p>
            <a:r>
              <a:rPr lang="en-ZA" dirty="0"/>
              <a:t>PL/SQL improves error handling capacity by handling errors or exceptions effectively during the execution of PL/SQL programs.</a:t>
            </a:r>
          </a:p>
          <a:p>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74</a:t>
            </a:fld>
            <a:endParaRPr lang="en-US"/>
          </a:p>
        </p:txBody>
      </p:sp>
    </p:spTree>
    <p:extLst>
      <p:ext uri="{BB962C8B-B14F-4D97-AF65-F5344CB8AC3E}">
        <p14:creationId xmlns:p14="http://schemas.microsoft.com/office/powerpoint/2010/main" val="929264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Procedures vs Functions</a:t>
            </a:r>
          </a:p>
        </p:txBody>
      </p:sp>
      <p:sp>
        <p:nvSpPr>
          <p:cNvPr id="3" name="Content Placeholder 2"/>
          <p:cNvSpPr>
            <a:spLocks noGrp="1"/>
          </p:cNvSpPr>
          <p:nvPr>
            <p:ph idx="1"/>
          </p:nvPr>
        </p:nvSpPr>
        <p:spPr>
          <a:xfrm>
            <a:off x="249383" y="1496291"/>
            <a:ext cx="11496502" cy="4680672"/>
          </a:xfrm>
        </p:spPr>
        <p:txBody>
          <a:bodyPr>
            <a:normAutofit lnSpcReduction="10000"/>
          </a:bodyPr>
          <a:lstStyle/>
          <a:p>
            <a:r>
              <a:rPr lang="en-US" dirty="0"/>
              <a:t>Functions are mainly used when a single value is to be returned. A procedure may or may not return a value or may return more than one value up to 1024.</a:t>
            </a:r>
          </a:p>
          <a:p>
            <a:r>
              <a:rPr lang="en-US" dirty="0"/>
              <a:t>Functions can be called from SQL statements whereas procedures cannot be called from SQL statements.</a:t>
            </a:r>
          </a:p>
          <a:p>
            <a:r>
              <a:rPr lang="en-US" dirty="0"/>
              <a:t>Functions are normally used for computations whilst procedures are mainly used for executing business logic.</a:t>
            </a:r>
          </a:p>
          <a:p>
            <a:r>
              <a:rPr lang="en-US" dirty="0"/>
              <a:t>Functions also contain DML statements, but such a function cannot be called in a SQL Query.</a:t>
            </a:r>
          </a:p>
          <a:p>
            <a:r>
              <a:rPr lang="en-US" dirty="0"/>
              <a:t>A function return type can be scalar, table or table values. Stored Procedures always return integer values by default zero.</a:t>
            </a:r>
          </a:p>
          <a:p>
            <a:endParaRPr lang="en-US"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Slide Number Placeholder 4"/>
          <p:cNvSpPr>
            <a:spLocks noGrp="1"/>
          </p:cNvSpPr>
          <p:nvPr>
            <p:ph type="sldNum" sz="quarter" idx="12"/>
          </p:nvPr>
        </p:nvSpPr>
        <p:spPr/>
        <p:txBody>
          <a:bodyPr/>
          <a:lstStyle/>
          <a:p>
            <a:fld id="{C0B70FC8-7946-4E19-B6C9-6D6B17086E0B}" type="slidenum">
              <a:rPr lang="en-US" smtClean="0"/>
              <a:t>75</a:t>
            </a:fld>
            <a:endParaRPr lang="en-US"/>
          </a:p>
        </p:txBody>
      </p:sp>
    </p:spTree>
    <p:extLst>
      <p:ext uri="{BB962C8B-B14F-4D97-AF65-F5344CB8AC3E}">
        <p14:creationId xmlns:p14="http://schemas.microsoft.com/office/powerpoint/2010/main" val="80422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45"/>
            <a:ext cx="2382795"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Triggers</a:t>
            </a:r>
          </a:p>
        </p:txBody>
      </p:sp>
      <p:sp>
        <p:nvSpPr>
          <p:cNvPr id="3" name="Content Placeholder 2"/>
          <p:cNvSpPr>
            <a:spLocks noGrp="1"/>
          </p:cNvSpPr>
          <p:nvPr>
            <p:ph idx="1"/>
          </p:nvPr>
        </p:nvSpPr>
        <p:spPr>
          <a:xfrm>
            <a:off x="191195" y="1180407"/>
            <a:ext cx="11853949" cy="5175943"/>
          </a:xfrm>
        </p:spPr>
        <p:txBody>
          <a:bodyPr>
            <a:normAutofit lnSpcReduction="10000"/>
          </a:bodyPr>
          <a:lstStyle/>
          <a:p>
            <a:r>
              <a:rPr lang="en-US" sz="2400" dirty="0"/>
              <a:t>Triggers are special PL/SQL program units that are stored in a database, and they are automatically executed in response to certain events such as data modifications.</a:t>
            </a:r>
          </a:p>
          <a:p>
            <a:r>
              <a:rPr lang="en-US" sz="2400" dirty="0"/>
              <a:t>Triggers are necessary to automate tasks within the database.</a:t>
            </a:r>
          </a:p>
          <a:p>
            <a:r>
              <a:rPr lang="en-US" sz="2400" dirty="0"/>
              <a:t>The modification statement may include </a:t>
            </a:r>
            <a:r>
              <a:rPr lang="en-US" sz="2600" b="1" dirty="0">
                <a:solidFill>
                  <a:schemeClr val="accent5">
                    <a:lumMod val="75000"/>
                  </a:schemeClr>
                </a:solidFill>
                <a:latin typeface="Courier New" panose="02070309020205020404" pitchFamily="49" charset="0"/>
                <a:cs typeface="Courier New" panose="02070309020205020404" pitchFamily="49" charset="0"/>
              </a:rPr>
              <a:t>INSERT, DELETE</a:t>
            </a:r>
            <a:r>
              <a:rPr lang="en-US" sz="2400" dirty="0"/>
              <a:t>, and </a:t>
            </a:r>
            <a:r>
              <a:rPr lang="en-US" sz="2600" b="1" dirty="0">
                <a:solidFill>
                  <a:schemeClr val="accent5">
                    <a:lumMod val="75000"/>
                  </a:schemeClr>
                </a:solidFill>
                <a:latin typeface="Courier New" panose="02070309020205020404" pitchFamily="49" charset="0"/>
                <a:cs typeface="Courier New" panose="02070309020205020404" pitchFamily="49" charset="0"/>
              </a:rPr>
              <a:t>UPDATE</a:t>
            </a:r>
            <a:r>
              <a:rPr lang="en-US" sz="2400" dirty="0"/>
              <a:t> statements, and they may be database related statements such as </a:t>
            </a:r>
            <a:r>
              <a:rPr lang="en-US" sz="2600" b="1" dirty="0">
                <a:solidFill>
                  <a:schemeClr val="accent5">
                    <a:lumMod val="75000"/>
                  </a:schemeClr>
                </a:solidFill>
                <a:latin typeface="Courier New" panose="02070309020205020404" pitchFamily="49" charset="0"/>
                <a:cs typeface="Courier New" panose="02070309020205020404" pitchFamily="49" charset="0"/>
              </a:rPr>
              <a:t>ALTER, LOGON </a:t>
            </a:r>
            <a:r>
              <a:rPr lang="en-US" sz="2400" dirty="0"/>
              <a:t>and </a:t>
            </a:r>
            <a:r>
              <a:rPr lang="en-US" sz="2600" b="1" dirty="0">
                <a:solidFill>
                  <a:schemeClr val="accent5">
                    <a:lumMod val="75000"/>
                  </a:schemeClr>
                </a:solidFill>
                <a:latin typeface="Courier New" panose="02070309020205020404" pitchFamily="49" charset="0"/>
                <a:cs typeface="Courier New" panose="02070309020205020404" pitchFamily="49" charset="0"/>
              </a:rPr>
              <a:t>SHUTDOWN</a:t>
            </a:r>
            <a:r>
              <a:rPr lang="en-US" sz="2400" dirty="0"/>
              <a:t>.</a:t>
            </a:r>
          </a:p>
          <a:p>
            <a:r>
              <a:rPr lang="en-US" sz="2400" dirty="0"/>
              <a:t>Triggers can be enabled and disabled when necessary.</a:t>
            </a:r>
          </a:p>
          <a:p>
            <a:r>
              <a:rPr lang="en-US" sz="2400" dirty="0"/>
              <a:t>Depending on the various tasks to be performed, triggers can be </a:t>
            </a:r>
            <a:r>
              <a:rPr lang="en-US" sz="2400" dirty="0" err="1"/>
              <a:t>catergorised</a:t>
            </a:r>
            <a:r>
              <a:rPr lang="en-US" sz="2400" dirty="0"/>
              <a:t> into the following;</a:t>
            </a:r>
          </a:p>
          <a:p>
            <a:pPr marL="457200" indent="-457200">
              <a:buFont typeface="+mj-lt"/>
              <a:buAutoNum type="arabicPeriod"/>
            </a:pPr>
            <a:r>
              <a:rPr lang="en-US" b="1" dirty="0">
                <a:solidFill>
                  <a:srgbClr val="FF0000"/>
                </a:solidFill>
                <a:effectLst>
                  <a:outerShdw blurRad="38100" dist="38100" dir="2700000" algn="tl">
                    <a:srgbClr val="000000">
                      <a:alpha val="43137"/>
                    </a:srgbClr>
                  </a:outerShdw>
                </a:effectLst>
              </a:rPr>
              <a:t>Table-Level\Row-level Trigger</a:t>
            </a:r>
          </a:p>
          <a:p>
            <a:pPr marL="457200" indent="-457200">
              <a:buFont typeface="+mj-lt"/>
              <a:buAutoNum type="arabicPeriod"/>
            </a:pPr>
            <a:r>
              <a:rPr lang="en-US" b="1" dirty="0">
                <a:solidFill>
                  <a:srgbClr val="FF0000"/>
                </a:solidFill>
                <a:effectLst>
                  <a:outerShdw blurRad="38100" dist="38100" dir="2700000" algn="tl">
                    <a:srgbClr val="000000">
                      <a:alpha val="43137"/>
                    </a:srgbClr>
                  </a:outerShdw>
                </a:effectLst>
              </a:rPr>
              <a:t>Event Level Trigger</a:t>
            </a:r>
          </a:p>
          <a:p>
            <a:pPr marL="457200" indent="-457200">
              <a:buFont typeface="+mj-lt"/>
              <a:buAutoNum type="arabicPeriod"/>
            </a:pPr>
            <a:r>
              <a:rPr lang="en-US" b="1" dirty="0">
                <a:solidFill>
                  <a:srgbClr val="FF0000"/>
                </a:solidFill>
                <a:effectLst>
                  <a:outerShdw blurRad="38100" dist="38100" dir="2700000" algn="tl">
                    <a:srgbClr val="000000">
                      <a:alpha val="43137"/>
                    </a:srgbClr>
                  </a:outerShdw>
                </a:effectLst>
              </a:rPr>
              <a:t>Compound Trigger</a:t>
            </a:r>
          </a:p>
          <a:p>
            <a:endParaRPr lang="en-US" sz="24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76</a:t>
            </a:fld>
            <a:endParaRPr lang="en-US"/>
          </a:p>
        </p:txBody>
      </p:sp>
    </p:spTree>
    <p:extLst>
      <p:ext uri="{BB962C8B-B14F-4D97-AF65-F5344CB8AC3E}">
        <p14:creationId xmlns:p14="http://schemas.microsoft.com/office/powerpoint/2010/main" val="3040239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Triggers … </a:t>
            </a:r>
            <a:r>
              <a:rPr lang="en-US" sz="4800" i="1" dirty="0">
                <a:effectLst>
                  <a:outerShdw blurRad="38100" dist="38100" dir="2700000" algn="tl">
                    <a:srgbClr val="000000">
                      <a:alpha val="43137"/>
                    </a:srgbClr>
                  </a:outerShdw>
                </a:effectLst>
                <a:latin typeface="+mn-lt"/>
                <a:ea typeface="+mn-ea"/>
                <a:cs typeface="+mn-cs"/>
              </a:rPr>
              <a:t>continued</a:t>
            </a:r>
            <a:r>
              <a:rPr lang="en-US" sz="4800" dirty="0">
                <a:effectLst>
                  <a:outerShdw blurRad="38100" dist="38100" dir="2700000" algn="tl">
                    <a:srgbClr val="000000">
                      <a:alpha val="43137"/>
                    </a:srgbClr>
                  </a:outerShdw>
                </a:effectLst>
                <a:latin typeface="+mn-lt"/>
                <a:ea typeface="+mn-ea"/>
                <a:cs typeface="+mn-cs"/>
              </a:rPr>
              <a:t>.. </a:t>
            </a:r>
          </a:p>
        </p:txBody>
      </p:sp>
      <p:sp>
        <p:nvSpPr>
          <p:cNvPr id="3" name="Content Placeholder 2"/>
          <p:cNvSpPr>
            <a:spLocks noGrp="1"/>
          </p:cNvSpPr>
          <p:nvPr>
            <p:ph idx="1"/>
          </p:nvPr>
        </p:nvSpPr>
        <p:spPr>
          <a:xfrm>
            <a:off x="191195" y="1180407"/>
            <a:ext cx="11853949" cy="5175943"/>
          </a:xfrm>
        </p:spPr>
        <p:txBody>
          <a:bodyPr>
            <a:normAutofit lnSpcReduction="10000"/>
          </a:bodyPr>
          <a:lstStyle/>
          <a:p>
            <a:pPr marL="457200" indent="-457200">
              <a:buFont typeface="+mj-lt"/>
              <a:buAutoNum type="arabicPeriod"/>
            </a:pPr>
            <a:r>
              <a:rPr lang="en-US" b="1" dirty="0">
                <a:solidFill>
                  <a:srgbClr val="FF0000"/>
                </a:solidFill>
                <a:effectLst>
                  <a:outerShdw blurRad="38100" dist="38100" dir="2700000" algn="tl">
                    <a:srgbClr val="000000">
                      <a:alpha val="43137"/>
                    </a:srgbClr>
                  </a:outerShdw>
                </a:effectLst>
              </a:rPr>
              <a:t>Table-Level\Row-level Trigger </a:t>
            </a:r>
            <a:r>
              <a:rPr lang="en-US" sz="2400" dirty="0"/>
              <a:t>– is associated with a table and is executed when a specified action occurs on a table. These actions are performed by the </a:t>
            </a:r>
            <a:r>
              <a:rPr lang="en-US" sz="2600" b="1" dirty="0">
                <a:solidFill>
                  <a:schemeClr val="accent5">
                    <a:lumMod val="75000"/>
                  </a:schemeClr>
                </a:solidFill>
                <a:latin typeface="Courier New" panose="02070309020205020404" pitchFamily="49" charset="0"/>
                <a:cs typeface="Courier New" panose="02070309020205020404" pitchFamily="49" charset="0"/>
              </a:rPr>
              <a:t>INSERT, UPDATE, </a:t>
            </a:r>
            <a:r>
              <a:rPr lang="en-US" sz="2400" dirty="0"/>
              <a:t>or </a:t>
            </a:r>
            <a:r>
              <a:rPr lang="en-US" sz="2600" b="1" dirty="0">
                <a:solidFill>
                  <a:schemeClr val="accent5">
                    <a:lumMod val="75000"/>
                  </a:schemeClr>
                </a:solidFill>
                <a:latin typeface="Courier New" panose="02070309020205020404" pitchFamily="49" charset="0"/>
                <a:cs typeface="Courier New" panose="02070309020205020404" pitchFamily="49" charset="0"/>
              </a:rPr>
              <a:t>DELETE </a:t>
            </a:r>
            <a:r>
              <a:rPr lang="en-US" sz="2400" dirty="0"/>
              <a:t>statements. A single trigger may fire either </a:t>
            </a:r>
            <a:r>
              <a:rPr lang="en-US" sz="2600" b="1" dirty="0">
                <a:solidFill>
                  <a:schemeClr val="accent5">
                    <a:lumMod val="75000"/>
                  </a:schemeClr>
                </a:solidFill>
                <a:latin typeface="Courier New" panose="02070309020205020404" pitchFamily="49" charset="0"/>
                <a:cs typeface="Courier New" panose="02070309020205020404" pitchFamily="49" charset="0"/>
              </a:rPr>
              <a:t>BEFORE, </a:t>
            </a:r>
            <a:r>
              <a:rPr lang="en-US" sz="2400" dirty="0"/>
              <a:t>or </a:t>
            </a:r>
            <a:r>
              <a:rPr lang="en-US" sz="2600" b="1" dirty="0">
                <a:solidFill>
                  <a:schemeClr val="accent5">
                    <a:lumMod val="75000"/>
                  </a:schemeClr>
                </a:solidFill>
                <a:latin typeface="Courier New" panose="02070309020205020404" pitchFamily="49" charset="0"/>
                <a:cs typeface="Courier New" panose="02070309020205020404" pitchFamily="49" charset="0"/>
              </a:rPr>
              <a:t>AFTER </a:t>
            </a:r>
            <a:r>
              <a:rPr lang="en-US" sz="2400" dirty="0"/>
              <a:t>these actions occur on the table</a:t>
            </a:r>
          </a:p>
          <a:p>
            <a:pPr marL="457200" indent="-457200">
              <a:buFont typeface="+mj-lt"/>
              <a:buAutoNum type="arabicPeriod"/>
            </a:pPr>
            <a:r>
              <a:rPr lang="en-US" b="1" dirty="0">
                <a:solidFill>
                  <a:srgbClr val="FF0000"/>
                </a:solidFill>
                <a:effectLst>
                  <a:outerShdw blurRad="38100" dist="38100" dir="2700000" algn="tl">
                    <a:srgbClr val="000000">
                      <a:alpha val="43137"/>
                    </a:srgbClr>
                  </a:outerShdw>
                </a:effectLst>
              </a:rPr>
              <a:t>Event Level Trigger </a:t>
            </a:r>
            <a:r>
              <a:rPr lang="en-US" sz="2400" dirty="0"/>
              <a:t>– fires when certain events occur within the database, or the DDL statements are issued. It includes various triggers such as;</a:t>
            </a:r>
          </a:p>
          <a:p>
            <a:r>
              <a:rPr lang="en-US" sz="2400" dirty="0"/>
              <a:t>The </a:t>
            </a:r>
            <a:r>
              <a:rPr lang="en-US" sz="2600" b="1" dirty="0">
                <a:solidFill>
                  <a:schemeClr val="accent5">
                    <a:lumMod val="75000"/>
                  </a:schemeClr>
                </a:solidFill>
                <a:latin typeface="Courier New" panose="02070309020205020404" pitchFamily="49" charset="0"/>
                <a:cs typeface="Courier New" panose="02070309020205020404" pitchFamily="49" charset="0"/>
              </a:rPr>
              <a:t>CREATE, ALTER </a:t>
            </a:r>
            <a:r>
              <a:rPr lang="en-US" sz="2400" dirty="0"/>
              <a:t>and </a:t>
            </a:r>
            <a:r>
              <a:rPr lang="en-US" sz="2600" b="1" dirty="0">
                <a:solidFill>
                  <a:schemeClr val="accent5">
                    <a:lumMod val="75000"/>
                  </a:schemeClr>
                </a:solidFill>
                <a:latin typeface="Courier New" panose="02070309020205020404" pitchFamily="49" charset="0"/>
                <a:cs typeface="Courier New" panose="02070309020205020404" pitchFamily="49" charset="0"/>
              </a:rPr>
              <a:t>DROP</a:t>
            </a:r>
            <a:r>
              <a:rPr lang="en-US" sz="2400" dirty="0"/>
              <a:t> trigger that is fired when the specified DDL statements are issued.</a:t>
            </a:r>
          </a:p>
          <a:p>
            <a:r>
              <a:rPr lang="en-US" sz="2400" dirty="0"/>
              <a:t>The </a:t>
            </a:r>
            <a:r>
              <a:rPr lang="en-US" sz="2600" b="1" dirty="0">
                <a:solidFill>
                  <a:schemeClr val="accent5">
                    <a:lumMod val="75000"/>
                  </a:schemeClr>
                </a:solidFill>
                <a:latin typeface="Courier New" panose="02070309020205020404" pitchFamily="49" charset="0"/>
                <a:cs typeface="Courier New" panose="02070309020205020404" pitchFamily="49" charset="0"/>
              </a:rPr>
              <a:t>LOGON\LOGGOFF</a:t>
            </a:r>
            <a:r>
              <a:rPr lang="en-US" sz="2400" dirty="0"/>
              <a:t> triggers that are fired when users login or off the database.</a:t>
            </a:r>
          </a:p>
          <a:p>
            <a:r>
              <a:rPr lang="en-US" sz="2400" dirty="0"/>
              <a:t>The </a:t>
            </a:r>
            <a:r>
              <a:rPr lang="en-US" sz="2600" b="1" dirty="0">
                <a:solidFill>
                  <a:schemeClr val="accent5">
                    <a:lumMod val="75000"/>
                  </a:schemeClr>
                </a:solidFill>
                <a:latin typeface="Courier New" panose="02070309020205020404" pitchFamily="49" charset="0"/>
                <a:cs typeface="Courier New" panose="02070309020205020404" pitchFamily="49" charset="0"/>
              </a:rPr>
              <a:t>STARTUP</a:t>
            </a:r>
            <a:r>
              <a:rPr lang="en-US" sz="2400" dirty="0"/>
              <a:t> or </a:t>
            </a:r>
            <a:r>
              <a:rPr lang="en-US" sz="2600" b="1" dirty="0">
                <a:solidFill>
                  <a:schemeClr val="accent5">
                    <a:lumMod val="75000"/>
                  </a:schemeClr>
                </a:solidFill>
                <a:latin typeface="Courier New" panose="02070309020205020404" pitchFamily="49" charset="0"/>
                <a:cs typeface="Courier New" panose="02070309020205020404" pitchFamily="49" charset="0"/>
              </a:rPr>
              <a:t>SHUTDOWN </a:t>
            </a:r>
            <a:r>
              <a:rPr lang="en-US" sz="2400" dirty="0"/>
              <a:t>trigger that is fired when </a:t>
            </a:r>
            <a:r>
              <a:rPr lang="en-US" sz="2600" b="1" dirty="0">
                <a:solidFill>
                  <a:schemeClr val="accent5">
                    <a:lumMod val="75000"/>
                  </a:schemeClr>
                </a:solidFill>
                <a:latin typeface="Courier New" panose="02070309020205020404" pitchFamily="49" charset="0"/>
                <a:cs typeface="Courier New" panose="02070309020205020404" pitchFamily="49" charset="0"/>
              </a:rPr>
              <a:t>STARTUP</a:t>
            </a:r>
            <a:r>
              <a:rPr lang="en-US" sz="2400" dirty="0"/>
              <a:t> or </a:t>
            </a:r>
            <a:r>
              <a:rPr lang="en-US" sz="2600" b="1" dirty="0">
                <a:solidFill>
                  <a:schemeClr val="accent5">
                    <a:lumMod val="75000"/>
                  </a:schemeClr>
                </a:solidFill>
                <a:latin typeface="Courier New" panose="02070309020205020404" pitchFamily="49" charset="0"/>
                <a:cs typeface="Courier New" panose="02070309020205020404" pitchFamily="49" charset="0"/>
              </a:rPr>
              <a:t>SHUTDOWN </a:t>
            </a:r>
            <a:r>
              <a:rPr lang="en-US" sz="2400" dirty="0"/>
              <a:t>    commands are issued.</a:t>
            </a:r>
          </a:p>
          <a:p>
            <a:pPr marL="0" indent="0">
              <a:buNone/>
            </a:pPr>
            <a:r>
              <a:rPr lang="en-US" b="1" dirty="0">
                <a:solidFill>
                  <a:srgbClr val="FF0000"/>
                </a:solidFill>
                <a:effectLst>
                  <a:outerShdw blurRad="38100" dist="38100" dir="2700000" algn="tl">
                    <a:srgbClr val="000000">
                      <a:alpha val="43137"/>
                    </a:srgbClr>
                  </a:outerShdw>
                </a:effectLst>
              </a:rPr>
              <a:t>3.  Compound Trigger </a:t>
            </a:r>
            <a:r>
              <a:rPr lang="en-US" sz="2400" dirty="0"/>
              <a:t>-  A compound trigger combines the features of a row-level and     event level triggers.</a:t>
            </a:r>
          </a:p>
          <a:p>
            <a:endParaRPr lang="en-US" sz="2400" dirty="0"/>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6" name="Slide Number Placeholder 5"/>
          <p:cNvSpPr>
            <a:spLocks noGrp="1"/>
          </p:cNvSpPr>
          <p:nvPr>
            <p:ph type="sldNum" sz="quarter" idx="12"/>
          </p:nvPr>
        </p:nvSpPr>
        <p:spPr/>
        <p:txBody>
          <a:bodyPr/>
          <a:lstStyle/>
          <a:p>
            <a:fld id="{C0B70FC8-7946-4E19-B6C9-6D6B17086E0B}" type="slidenum">
              <a:rPr lang="en-US" smtClean="0"/>
              <a:t>77</a:t>
            </a:fld>
            <a:endParaRPr lang="en-US"/>
          </a:p>
        </p:txBody>
      </p:sp>
    </p:spTree>
    <p:extLst>
      <p:ext uri="{BB962C8B-B14F-4D97-AF65-F5344CB8AC3E}">
        <p14:creationId xmlns:p14="http://schemas.microsoft.com/office/powerpoint/2010/main" val="2760205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256522" y="591829"/>
            <a:ext cx="3939688" cy="5583126"/>
          </a:xfrm>
        </p:spPr>
        <p:txBody>
          <a:bodyPr vert="horz" lIns="91440" tIns="45720" rIns="91440" bIns="45720" rtlCol="0" anchor="ctr">
            <a:normAutofit/>
          </a:bodyPr>
          <a:lstStyle/>
          <a:p>
            <a:r>
              <a:rPr lang="en-US" sz="7400" kern="1200" dirty="0">
                <a:solidFill>
                  <a:schemeClr val="tx1"/>
                </a:solidFill>
                <a:effectLst>
                  <a:outerShdw blurRad="38100" dist="38100" dir="2700000" algn="tl">
                    <a:srgbClr val="000000">
                      <a:alpha val="43137"/>
                    </a:srgbClr>
                  </a:outerShdw>
                </a:effectLst>
                <a:latin typeface="+mj-lt"/>
                <a:ea typeface="+mj-ea"/>
                <a:cs typeface="+mj-cs"/>
              </a:rPr>
              <a:t>Other Database Objects</a:t>
            </a:r>
            <a:br>
              <a:rPr lang="en-US" sz="7400" kern="1200" dirty="0">
                <a:solidFill>
                  <a:schemeClr val="tx1"/>
                </a:solidFill>
                <a:effectLst>
                  <a:outerShdw blurRad="38100" dist="38100" dir="2700000" algn="tl">
                    <a:srgbClr val="000000">
                      <a:alpha val="43137"/>
                    </a:srgbClr>
                  </a:outerShdw>
                </a:effectLst>
                <a:latin typeface="+mj-lt"/>
                <a:ea typeface="+mj-ea"/>
                <a:cs typeface="+mj-cs"/>
              </a:rPr>
            </a:br>
            <a:endParaRPr lang="en-US" sz="7400" kern="1200" dirty="0">
              <a:solidFill>
                <a:schemeClr val="tx1"/>
              </a:solidFill>
              <a:effectLst>
                <a:outerShdw blurRad="38100" dist="38100" dir="2700000" algn="tl">
                  <a:srgbClr val="000000">
                    <a:alpha val="43137"/>
                  </a:srgbClr>
                </a:outerShdw>
              </a:effectLst>
              <a:latin typeface="+mj-lt"/>
              <a:ea typeface="+mj-ea"/>
              <a:cs typeface="+mj-cs"/>
            </a:endParaRPr>
          </a:p>
        </p:txBody>
      </p:sp>
      <p:cxnSp>
        <p:nvCxnSpPr>
          <p:cNvPr id="17" name="Straight Connector 1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1"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3"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60000"/>
                  </a:schemeClr>
                </a:solidFill>
                <a:effectLst/>
                <a:uLnTx/>
                <a:uFillTx/>
                <a:latin typeface="+mn-lt"/>
                <a:ea typeface="+mn-ea"/>
                <a:cs typeface="+mn-cs"/>
              </a:rPr>
              <a:t>Advanced Database ADDB7311 : Simukai Musiyiwa</a:t>
            </a:r>
          </a:p>
        </p:txBody>
      </p:sp>
      <p:sp>
        <p:nvSpPr>
          <p:cNvPr id="6" name="Slide Number Placeholder 5"/>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0B70FC8-7946-4E19-B6C9-6D6B17086E0B}" type="slidenum">
              <a:rPr kumimoji="0" lang="en-US" b="0" i="0" u="none" strike="noStrike" cap="none" spc="0" normalizeH="0" baseline="0" noProof="0">
                <a:ln>
                  <a:noFill/>
                </a:ln>
                <a:solidFill>
                  <a:schemeClr val="tx1">
                    <a:alpha val="60000"/>
                  </a:schemeClr>
                </a:solidFill>
                <a:effectLst/>
                <a:uLnTx/>
                <a:uFillTx/>
              </a:rPr>
              <a:pPr marR="0" lvl="0" indent="0" fontAlgn="auto">
                <a:spcBef>
                  <a:spcPts val="0"/>
                </a:spcBef>
                <a:spcAft>
                  <a:spcPts val="600"/>
                </a:spcAft>
                <a:buClrTx/>
                <a:buSzTx/>
                <a:buFontTx/>
                <a:buNone/>
                <a:tabLst/>
                <a:defRPr/>
              </a:pPr>
              <a:t>78</a:t>
            </a:fld>
            <a:endParaRPr kumimoji="0" lang="en-US" b="0" i="0" u="none" strike="noStrike" cap="none" spc="0" normalizeH="0" baseline="0" noProof="0">
              <a:ln>
                <a:noFill/>
              </a:ln>
              <a:solidFill>
                <a:schemeClr val="tx1">
                  <a:alpha val="60000"/>
                </a:schemeClr>
              </a:solidFill>
              <a:effectLst/>
              <a:uLnTx/>
              <a:uFillTx/>
            </a:endParaRPr>
          </a:p>
        </p:txBody>
      </p:sp>
      <p:graphicFrame>
        <p:nvGraphicFramePr>
          <p:cNvPr id="13" name="Title 1">
            <a:extLst>
              <a:ext uri="{FF2B5EF4-FFF2-40B4-BE49-F238E27FC236}">
                <a16:creationId xmlns:a16="http://schemas.microsoft.com/office/drawing/2014/main" id="{A75BD09F-FB78-EFE9-7786-2822F94D5B49}"/>
              </a:ext>
            </a:extLst>
          </p:cNvPr>
          <p:cNvGraphicFramePr/>
          <p:nvPr>
            <p:extLst>
              <p:ext uri="{D42A27DB-BD31-4B8C-83A1-F6EECF244321}">
                <p14:modId xmlns:p14="http://schemas.microsoft.com/office/powerpoint/2010/main" val="3192528364"/>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1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6" y="4232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Views</a:t>
            </a:r>
          </a:p>
        </p:txBody>
      </p:sp>
      <p:sp>
        <p:nvSpPr>
          <p:cNvPr id="3" name="Content Placeholder 2"/>
          <p:cNvSpPr>
            <a:spLocks noGrp="1"/>
          </p:cNvSpPr>
          <p:nvPr>
            <p:ph idx="1"/>
          </p:nvPr>
        </p:nvSpPr>
        <p:spPr>
          <a:xfrm>
            <a:off x="241530" y="989546"/>
            <a:ext cx="11452724" cy="5478366"/>
          </a:xfrm>
        </p:spPr>
        <p:txBody>
          <a:bodyPr>
            <a:normAutofit/>
          </a:bodyPr>
          <a:lstStyle/>
          <a:p>
            <a:pPr algn="just"/>
            <a:r>
              <a:rPr lang="en-ZA" dirty="0"/>
              <a:t>A view is a virtual table that contains data from one or more underlying tables. It is essentially a named query or a stored query.</a:t>
            </a:r>
          </a:p>
          <a:p>
            <a:pPr algn="just"/>
            <a:r>
              <a:rPr lang="en-ZA" dirty="0"/>
              <a:t>Views are used to simplify complex queries, provide security, and enhance data organization. </a:t>
            </a:r>
          </a:p>
          <a:p>
            <a:pPr algn="just"/>
            <a:r>
              <a:rPr lang="en-ZA" dirty="0"/>
              <a:t>It does not store data itself; instead, it derives its data dynamically from the underlying tables whenever it is queried.</a:t>
            </a:r>
          </a:p>
          <a:p>
            <a:pPr marL="0" indent="0" algn="just">
              <a:buNone/>
            </a:pPr>
            <a:r>
              <a:rPr lang="en-ZA" dirty="0">
                <a:effectLst>
                  <a:outerShdw blurRad="38100" dist="38100" dir="2700000" algn="tl">
                    <a:srgbClr val="000000">
                      <a:alpha val="43137"/>
                    </a:srgbClr>
                  </a:outerShdw>
                </a:effectLst>
              </a:rPr>
              <a:t>Benefits of Views:</a:t>
            </a:r>
          </a:p>
          <a:p>
            <a:pPr algn="just"/>
            <a:r>
              <a:rPr lang="en-ZA" dirty="0">
                <a:solidFill>
                  <a:srgbClr val="FF0000"/>
                </a:solidFill>
                <a:effectLst>
                  <a:outerShdw blurRad="38100" dist="38100" dir="2700000" algn="tl">
                    <a:srgbClr val="000000">
                      <a:alpha val="43137"/>
                    </a:srgbClr>
                  </a:outerShdw>
                </a:effectLst>
              </a:rPr>
              <a:t>Security: </a:t>
            </a:r>
            <a:r>
              <a:rPr lang="en-ZA" dirty="0"/>
              <a:t>Views allow you to control access to sensitive data by exposing only specific columns or rows.</a:t>
            </a:r>
          </a:p>
          <a:p>
            <a:pPr algn="just"/>
            <a:r>
              <a:rPr lang="en-ZA" dirty="0">
                <a:solidFill>
                  <a:srgbClr val="FF0000"/>
                </a:solidFill>
                <a:effectLst>
                  <a:outerShdw blurRad="38100" dist="38100" dir="2700000" algn="tl">
                    <a:srgbClr val="000000">
                      <a:alpha val="43137"/>
                    </a:srgbClr>
                  </a:outerShdw>
                </a:effectLst>
              </a:rPr>
              <a:t>Abstraction: </a:t>
            </a:r>
            <a:r>
              <a:rPr lang="en-ZA" dirty="0"/>
              <a:t>Views simplify complex queries by encapsulating logic.</a:t>
            </a:r>
          </a:p>
          <a:p>
            <a:pPr algn="just"/>
            <a:r>
              <a:rPr lang="en-ZA" dirty="0">
                <a:solidFill>
                  <a:srgbClr val="FF0000"/>
                </a:solidFill>
                <a:effectLst>
                  <a:outerShdw blurRad="38100" dist="38100" dir="2700000" algn="tl">
                    <a:srgbClr val="000000">
                      <a:alpha val="43137"/>
                    </a:srgbClr>
                  </a:outerShdw>
                </a:effectLst>
              </a:rPr>
              <a:t>Data Organization: </a:t>
            </a:r>
            <a:r>
              <a:rPr lang="en-ZA" dirty="0"/>
              <a:t>Views help organize data by providing a logical layer on top of tables.</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10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DBMS System</a:t>
            </a:r>
            <a:endParaRPr lang="en-ZA" b="1" dirty="0">
              <a:effectLst>
                <a:outerShdw blurRad="38100" dist="38100" dir="2700000" algn="tl">
                  <a:srgbClr val="000000">
                    <a:alpha val="43137"/>
                  </a:srgbClr>
                </a:outerShdw>
              </a:effectLst>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7607" y="1825625"/>
            <a:ext cx="901678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ZA"/>
              <a:t>Advanced Database ADDB7311 : Simukai Musiyiwa</a:t>
            </a:r>
            <a:endParaRPr lang="en-US"/>
          </a:p>
        </p:txBody>
      </p:sp>
      <p:sp>
        <p:nvSpPr>
          <p:cNvPr id="3" name="Slide Number Placeholder 2"/>
          <p:cNvSpPr>
            <a:spLocks noGrp="1"/>
          </p:cNvSpPr>
          <p:nvPr>
            <p:ph type="sldNum" sz="quarter" idx="12"/>
          </p:nvPr>
        </p:nvSpPr>
        <p:spPr/>
        <p:txBody>
          <a:bodyPr/>
          <a:lstStyle/>
          <a:p>
            <a:fld id="{C0B70FC8-7946-4E19-B6C9-6D6B17086E0B}" type="slidenum">
              <a:rPr lang="en-US" smtClean="0"/>
              <a:t>8</a:t>
            </a:fld>
            <a:endParaRPr lang="en-US"/>
          </a:p>
        </p:txBody>
      </p:sp>
    </p:spTree>
    <p:extLst>
      <p:ext uri="{BB962C8B-B14F-4D97-AF65-F5344CB8AC3E}">
        <p14:creationId xmlns:p14="http://schemas.microsoft.com/office/powerpoint/2010/main" val="2532622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Views</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BD6E94F-018D-7EE7-559B-8BF7F76F48F6}"/>
              </a:ext>
            </a:extLst>
          </p:cNvPr>
          <p:cNvPicPr>
            <a:picLocks noChangeAspect="1"/>
          </p:cNvPicPr>
          <p:nvPr/>
        </p:nvPicPr>
        <p:blipFill>
          <a:blip r:embed="rId2"/>
          <a:stretch>
            <a:fillRect/>
          </a:stretch>
        </p:blipFill>
        <p:spPr>
          <a:xfrm>
            <a:off x="344768" y="1666876"/>
            <a:ext cx="11438107" cy="3448049"/>
          </a:xfrm>
          <a:prstGeom prst="rect">
            <a:avLst/>
          </a:prstGeom>
        </p:spPr>
      </p:pic>
    </p:spTree>
    <p:extLst>
      <p:ext uri="{BB962C8B-B14F-4D97-AF65-F5344CB8AC3E}">
        <p14:creationId xmlns:p14="http://schemas.microsoft.com/office/powerpoint/2010/main" val="1365684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Sequences</a:t>
            </a:r>
          </a:p>
        </p:txBody>
      </p:sp>
      <p:sp>
        <p:nvSpPr>
          <p:cNvPr id="3" name="Content Placeholder 2"/>
          <p:cNvSpPr>
            <a:spLocks noGrp="1"/>
          </p:cNvSpPr>
          <p:nvPr>
            <p:ph idx="1"/>
          </p:nvPr>
        </p:nvSpPr>
        <p:spPr>
          <a:xfrm>
            <a:off x="191195" y="1180407"/>
            <a:ext cx="11853949" cy="5175943"/>
          </a:xfrm>
        </p:spPr>
        <p:txBody>
          <a:bodyPr>
            <a:normAutofit/>
          </a:bodyPr>
          <a:lstStyle/>
          <a:p>
            <a:pPr marL="457200" indent="-457200">
              <a:buFont typeface="+mj-lt"/>
              <a:buAutoNum type="arabicPeriod"/>
            </a:pPr>
            <a:r>
              <a:rPr lang="en-GB" dirty="0"/>
              <a:t>In Oracle, you can create an auto-number field by using </a:t>
            </a:r>
            <a:r>
              <a:rPr lang="en-GB" b="1" i="1" dirty="0">
                <a:solidFill>
                  <a:srgbClr val="FF0000"/>
                </a:solidFill>
                <a:effectLst>
                  <a:outerShdw blurRad="38100" dist="38100" dir="2700000" algn="tl">
                    <a:srgbClr val="000000">
                      <a:alpha val="43137"/>
                    </a:srgbClr>
                  </a:outerShdw>
                </a:effectLst>
              </a:rPr>
              <a:t>sequences</a:t>
            </a:r>
            <a:r>
              <a:rPr lang="en-GB" dirty="0"/>
              <a:t>.</a:t>
            </a:r>
          </a:p>
          <a:p>
            <a:pPr marL="457200" indent="-457200">
              <a:buFont typeface="+mj-lt"/>
              <a:buAutoNum type="arabicPeriod"/>
            </a:pPr>
            <a:r>
              <a:rPr lang="en-GB" dirty="0"/>
              <a:t>A </a:t>
            </a:r>
            <a:r>
              <a:rPr lang="en-GB" b="1" i="1" dirty="0">
                <a:solidFill>
                  <a:srgbClr val="FF0000"/>
                </a:solidFill>
                <a:effectLst>
                  <a:outerShdw blurRad="38100" dist="38100" dir="2700000" algn="tl">
                    <a:srgbClr val="000000">
                      <a:alpha val="43137"/>
                    </a:srgbClr>
                  </a:outerShdw>
                </a:effectLst>
              </a:rPr>
              <a:t>sequence</a:t>
            </a:r>
            <a:r>
              <a:rPr lang="en-GB" dirty="0"/>
              <a:t> is an object in Oracle that is used to generate a number sequence. </a:t>
            </a:r>
          </a:p>
          <a:p>
            <a:pPr marL="457200" indent="-457200">
              <a:buFont typeface="+mj-lt"/>
              <a:buAutoNum type="arabicPeriod"/>
            </a:pPr>
            <a:r>
              <a:rPr lang="en-GB" dirty="0"/>
              <a:t>This can be useful when you need to create a unique number to act as a primary key.</a:t>
            </a: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3612486" y="3561397"/>
            <a:ext cx="4967027" cy="2518248"/>
          </a:xfrm>
          <a:prstGeom prst="rect">
            <a:avLst/>
          </a:prstGeom>
          <a:ln w="12700">
            <a:solidFill>
              <a:schemeClr val="tx1"/>
            </a:solidFill>
          </a:ln>
        </p:spPr>
      </p:pic>
    </p:spTree>
    <p:extLst>
      <p:ext uri="{BB962C8B-B14F-4D97-AF65-F5344CB8AC3E}">
        <p14:creationId xmlns:p14="http://schemas.microsoft.com/office/powerpoint/2010/main" val="2803763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Sequences</a:t>
            </a:r>
          </a:p>
        </p:txBody>
      </p:sp>
      <p:sp>
        <p:nvSpPr>
          <p:cNvPr id="3" name="Content Placeholder 2"/>
          <p:cNvSpPr>
            <a:spLocks noGrp="1"/>
          </p:cNvSpPr>
          <p:nvPr>
            <p:ph idx="1"/>
          </p:nvPr>
        </p:nvSpPr>
        <p:spPr>
          <a:xfrm>
            <a:off x="169025" y="3275213"/>
            <a:ext cx="11853949" cy="1591368"/>
          </a:xfrm>
        </p:spPr>
        <p:txBody>
          <a:bodyPr>
            <a:normAutofit/>
          </a:bodyPr>
          <a:lstStyle/>
          <a:p>
            <a:pPr marL="457200" indent="-457200">
              <a:buFont typeface="+mj-lt"/>
              <a:buAutoNum type="arabicPeriod"/>
            </a:pPr>
            <a:r>
              <a:rPr lang="en-GB" dirty="0"/>
              <a:t>Now that you've created a</a:t>
            </a:r>
            <a:r>
              <a:rPr lang="en-GB" b="1" dirty="0"/>
              <a:t> </a:t>
            </a:r>
            <a:r>
              <a:rPr lang="en-GB" b="1" dirty="0">
                <a:solidFill>
                  <a:srgbClr val="FF0000"/>
                </a:solidFill>
                <a:effectLst>
                  <a:outerShdw blurRad="38100" dist="38100" dir="2700000" algn="tl">
                    <a:srgbClr val="000000">
                      <a:alpha val="43137"/>
                    </a:srgbClr>
                  </a:outerShdw>
                </a:effectLst>
              </a:rPr>
              <a:t>sequence</a:t>
            </a:r>
            <a:r>
              <a:rPr lang="en-GB" b="1" dirty="0"/>
              <a:t> </a:t>
            </a:r>
            <a:r>
              <a:rPr lang="en-GB" dirty="0"/>
              <a:t>object to simulate an autonumber field, we'll cover how to retrieve a value from this sequence object. </a:t>
            </a:r>
          </a:p>
          <a:p>
            <a:pPr marL="457200" indent="-457200">
              <a:buFont typeface="+mj-lt"/>
              <a:buAutoNum type="arabicPeriod"/>
            </a:pPr>
            <a:r>
              <a:rPr lang="en-GB" dirty="0"/>
              <a:t>To retrieve the next value in the sequence order, you need to use </a:t>
            </a:r>
            <a:r>
              <a:rPr lang="en-GB" b="1" dirty="0">
                <a:solidFill>
                  <a:srgbClr val="FF0000"/>
                </a:solidFill>
                <a:effectLst>
                  <a:outerShdw blurRad="38100" dist="38100" dir="2700000" algn="tl">
                    <a:srgbClr val="000000">
                      <a:alpha val="43137"/>
                    </a:srgbClr>
                  </a:outerShdw>
                </a:effectLst>
              </a:rPr>
              <a:t>nextval.</a:t>
            </a:r>
          </a:p>
          <a:p>
            <a:pPr marL="457200" indent="-457200">
              <a:buFont typeface="+mj-lt"/>
              <a:buAutoNum type="arabicPeriod"/>
            </a:pPr>
            <a:endParaRPr lang="en-US" sz="2400" dirty="0">
              <a:solidFill>
                <a:srgbClr val="FF0000"/>
              </a:solidFill>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3088779" y="1147156"/>
            <a:ext cx="5167317" cy="1866727"/>
          </a:xfrm>
          <a:prstGeom prst="rect">
            <a:avLst/>
          </a:prstGeom>
          <a:ln w="12700">
            <a:solidFill>
              <a:schemeClr val="tx1"/>
            </a:solidFill>
          </a:ln>
        </p:spPr>
      </p:pic>
      <p:sp>
        <p:nvSpPr>
          <p:cNvPr id="12" name="Rectangle 2"/>
          <p:cNvSpPr>
            <a:spLocks noChangeArrowheads="1"/>
          </p:cNvSpPr>
          <p:nvPr/>
        </p:nvSpPr>
        <p:spPr bwMode="auto">
          <a:xfrm>
            <a:off x="332509" y="4914851"/>
            <a:ext cx="10698480" cy="495108"/>
          </a:xfrm>
          <a:prstGeom prst="rect">
            <a:avLst/>
          </a:prstGeom>
          <a:solidFill>
            <a:srgbClr val="EFF1F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8000" rIns="0" bIns="108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enlo"/>
              </a:rPr>
              <a:t>  INSERT INTO suppliers (supplier_id, supplier_name) VALUES (</a:t>
            </a:r>
            <a:r>
              <a:rPr kumimoji="0" lang="en-US" altLang="en-US" i="0" u="none" strike="noStrike" cap="none" normalizeH="0" baseline="0" dirty="0">
                <a:ln>
                  <a:noFill/>
                </a:ln>
                <a:solidFill>
                  <a:srgbClr val="FF0000"/>
                </a:solidFill>
                <a:effectLst/>
                <a:latin typeface="Menlo"/>
              </a:rPr>
              <a:t>supplier_seq.NEXTVAL</a:t>
            </a:r>
            <a:r>
              <a:rPr kumimoji="0" lang="en-US" altLang="en-US" b="0" i="0" u="none" strike="noStrike" cap="none" normalizeH="0" baseline="0" dirty="0">
                <a:ln>
                  <a:noFill/>
                </a:ln>
                <a:solidFill>
                  <a:srgbClr val="333333"/>
                </a:solidFill>
                <a:effectLst/>
                <a:latin typeface="Menlo"/>
              </a:rPr>
              <a:t>, 'Kraft Foods');</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829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Synonyms</a:t>
            </a:r>
          </a:p>
        </p:txBody>
      </p:sp>
      <p:sp>
        <p:nvSpPr>
          <p:cNvPr id="3" name="Content Placeholder 2"/>
          <p:cNvSpPr>
            <a:spLocks noGrp="1"/>
          </p:cNvSpPr>
          <p:nvPr>
            <p:ph idx="1"/>
          </p:nvPr>
        </p:nvSpPr>
        <p:spPr>
          <a:xfrm>
            <a:off x="191195" y="1180407"/>
            <a:ext cx="11853949" cy="2743200"/>
          </a:xfrm>
        </p:spPr>
        <p:txBody>
          <a:bodyPr>
            <a:normAutofit/>
          </a:bodyPr>
          <a:lstStyle/>
          <a:p>
            <a:r>
              <a:rPr lang="en-GB" dirty="0"/>
              <a:t>A </a:t>
            </a:r>
            <a:r>
              <a:rPr lang="en-GB" i="1" dirty="0">
                <a:solidFill>
                  <a:srgbClr val="FF0000"/>
                </a:solidFill>
                <a:effectLst>
                  <a:outerShdw blurRad="38100" dist="38100" dir="2700000" algn="tl">
                    <a:srgbClr val="000000">
                      <a:alpha val="43137"/>
                    </a:srgbClr>
                  </a:outerShdw>
                </a:effectLst>
              </a:rPr>
              <a:t>synonym</a:t>
            </a:r>
            <a:r>
              <a:rPr lang="en-GB" dirty="0"/>
              <a:t> is an alternative name for objects such as tables, views, sequences, stored procedures, and other database objects.</a:t>
            </a:r>
          </a:p>
          <a:p>
            <a:r>
              <a:rPr lang="en-GB" dirty="0"/>
              <a:t>You generally use </a:t>
            </a:r>
            <a:r>
              <a:rPr lang="en-GB" i="1" dirty="0">
                <a:solidFill>
                  <a:srgbClr val="FF0000"/>
                </a:solidFill>
                <a:effectLst>
                  <a:outerShdw blurRad="38100" dist="38100" dir="2700000" algn="tl">
                    <a:srgbClr val="000000">
                      <a:alpha val="43137"/>
                    </a:srgbClr>
                  </a:outerShdw>
                </a:effectLst>
              </a:rPr>
              <a:t>synonyms</a:t>
            </a:r>
            <a:r>
              <a:rPr lang="en-GB" dirty="0"/>
              <a:t> when you are granting access to an object from another schema and you don't want the users to have to worry about knowing which schema owns the object.</a:t>
            </a:r>
          </a:p>
          <a:p>
            <a:r>
              <a:rPr lang="en-GB" dirty="0"/>
              <a:t>The syntax to create a synonym in Oracle is:</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p:nvPicPr>
        <p:blipFill rotWithShape="1">
          <a:blip r:embed="rId2"/>
          <a:srcRect t="9455" b="5537"/>
          <a:stretch/>
        </p:blipFill>
        <p:spPr>
          <a:xfrm>
            <a:off x="703844" y="4281054"/>
            <a:ext cx="10717572" cy="1138844"/>
          </a:xfrm>
          <a:prstGeom prst="rect">
            <a:avLst/>
          </a:prstGeom>
          <a:ln w="12700">
            <a:solidFill>
              <a:schemeClr val="tx1"/>
            </a:solidFill>
          </a:ln>
        </p:spPr>
      </p:pic>
    </p:spTree>
    <p:extLst>
      <p:ext uri="{BB962C8B-B14F-4D97-AF65-F5344CB8AC3E}">
        <p14:creationId xmlns:p14="http://schemas.microsoft.com/office/powerpoint/2010/main" val="3593419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Synonyms</a:t>
            </a:r>
          </a:p>
        </p:txBody>
      </p:sp>
      <p:sp>
        <p:nvSpPr>
          <p:cNvPr id="3" name="Content Placeholder 2"/>
          <p:cNvSpPr>
            <a:spLocks noGrp="1"/>
          </p:cNvSpPr>
          <p:nvPr>
            <p:ph idx="1"/>
          </p:nvPr>
        </p:nvSpPr>
        <p:spPr>
          <a:xfrm>
            <a:off x="338051" y="2535381"/>
            <a:ext cx="11590713" cy="2743200"/>
          </a:xfrm>
        </p:spPr>
        <p:txBody>
          <a:bodyPr>
            <a:normAutofit fontScale="70000" lnSpcReduction="20000"/>
          </a:bodyPr>
          <a:lstStyle/>
          <a:p>
            <a:pPr marL="0" indent="0">
              <a:buNone/>
            </a:pPr>
            <a:r>
              <a:rPr lang="en-GB" b="1" dirty="0">
                <a:solidFill>
                  <a:srgbClr val="FF0000"/>
                </a:solidFill>
              </a:rPr>
              <a:t>OR REPLACE</a:t>
            </a:r>
          </a:p>
          <a:p>
            <a:r>
              <a:rPr lang="en-GB" dirty="0"/>
              <a:t>Allows you to recreate the synonym (if it already exists) without having to issue a DROP synonym command.</a:t>
            </a:r>
          </a:p>
          <a:p>
            <a:pPr marL="0" indent="0">
              <a:buNone/>
            </a:pPr>
            <a:r>
              <a:rPr lang="en-GB" b="1" dirty="0">
                <a:solidFill>
                  <a:srgbClr val="FF0000"/>
                </a:solidFill>
              </a:rPr>
              <a:t>PUBLIC</a:t>
            </a:r>
          </a:p>
          <a:p>
            <a:r>
              <a:rPr lang="en-GB" dirty="0"/>
              <a:t>It means that the synonym is a public synonym and is accessible to all users. Remember though that the user must first have the appropriate privileges to the object to use the synonym.</a:t>
            </a:r>
          </a:p>
          <a:p>
            <a:pPr marL="0" indent="0">
              <a:buNone/>
            </a:pPr>
            <a:r>
              <a:rPr lang="en-GB" b="1" dirty="0">
                <a:solidFill>
                  <a:srgbClr val="FF0000"/>
                </a:solidFill>
              </a:rPr>
              <a:t>schema</a:t>
            </a:r>
          </a:p>
          <a:p>
            <a:r>
              <a:rPr lang="en-GB" dirty="0"/>
              <a:t>The appropriate schema. If this phrase is omitted, Oracle assumes that you are referring to your own schema.</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p:nvPicPr>
        <p:blipFill rotWithShape="1">
          <a:blip r:embed="rId2"/>
          <a:srcRect t="9455" b="5537"/>
          <a:stretch/>
        </p:blipFill>
        <p:spPr>
          <a:xfrm>
            <a:off x="346397" y="1205345"/>
            <a:ext cx="10717572" cy="1138844"/>
          </a:xfrm>
          <a:prstGeom prst="rect">
            <a:avLst/>
          </a:prstGeom>
          <a:ln w="12700">
            <a:solidFill>
              <a:schemeClr val="tx1"/>
            </a:solidFill>
          </a:ln>
        </p:spPr>
      </p:pic>
      <p:pic>
        <p:nvPicPr>
          <p:cNvPr id="5" name="Picture 4"/>
          <p:cNvPicPr>
            <a:picLocks noChangeAspect="1"/>
          </p:cNvPicPr>
          <p:nvPr/>
        </p:nvPicPr>
        <p:blipFill>
          <a:blip r:embed="rId3"/>
          <a:stretch>
            <a:fillRect/>
          </a:stretch>
        </p:blipFill>
        <p:spPr>
          <a:xfrm>
            <a:off x="3376110" y="5095701"/>
            <a:ext cx="4887067" cy="1072342"/>
          </a:xfrm>
          <a:prstGeom prst="rect">
            <a:avLst/>
          </a:prstGeom>
          <a:ln w="12700">
            <a:solidFill>
              <a:schemeClr val="tx1"/>
            </a:solidFill>
          </a:ln>
        </p:spPr>
      </p:pic>
    </p:spTree>
    <p:extLst>
      <p:ext uri="{BB962C8B-B14F-4D97-AF65-F5344CB8AC3E}">
        <p14:creationId xmlns:p14="http://schemas.microsoft.com/office/powerpoint/2010/main" val="1670792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511775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Synonyms</a:t>
            </a:r>
          </a:p>
        </p:txBody>
      </p:sp>
      <p:sp>
        <p:nvSpPr>
          <p:cNvPr id="3" name="Content Placeholder 2"/>
          <p:cNvSpPr>
            <a:spLocks noGrp="1"/>
          </p:cNvSpPr>
          <p:nvPr>
            <p:ph idx="1"/>
          </p:nvPr>
        </p:nvSpPr>
        <p:spPr>
          <a:xfrm>
            <a:off x="191195" y="1180407"/>
            <a:ext cx="11853949" cy="809876"/>
          </a:xfrm>
        </p:spPr>
        <p:txBody>
          <a:bodyPr>
            <a:noAutofit/>
          </a:bodyPr>
          <a:lstStyle/>
          <a:p>
            <a:pPr marL="0" indent="0">
              <a:buNone/>
            </a:pPr>
            <a:r>
              <a:rPr lang="en-GB" sz="2000" b="1" dirty="0" err="1">
                <a:solidFill>
                  <a:srgbClr val="FF0000"/>
                </a:solidFill>
              </a:rPr>
              <a:t>object_name</a:t>
            </a:r>
            <a:endParaRPr lang="en-GB" sz="2000" b="1" dirty="0">
              <a:solidFill>
                <a:srgbClr val="FF0000"/>
              </a:solidFill>
            </a:endParaRPr>
          </a:p>
          <a:p>
            <a:pPr marL="0" indent="0">
              <a:buNone/>
            </a:pPr>
            <a:r>
              <a:rPr lang="en-GB" sz="2000" dirty="0"/>
              <a:t>The name of the object for which you are creating the synonym. It can be one of the following:</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p:cNvSpPr txBox="1">
            <a:spLocks/>
          </p:cNvSpPr>
          <p:nvPr/>
        </p:nvSpPr>
        <p:spPr>
          <a:xfrm>
            <a:off x="2433937" y="2065099"/>
            <a:ext cx="2407765" cy="8206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sequence</a:t>
            </a:r>
          </a:p>
          <a:p>
            <a:r>
              <a:rPr lang="en-GB" sz="2000" dirty="0"/>
              <a:t>stored procedure</a:t>
            </a:r>
          </a:p>
        </p:txBody>
      </p:sp>
      <p:sp>
        <p:nvSpPr>
          <p:cNvPr id="9" name="Content Placeholder 2"/>
          <p:cNvSpPr txBox="1">
            <a:spLocks/>
          </p:cNvSpPr>
          <p:nvPr/>
        </p:nvSpPr>
        <p:spPr>
          <a:xfrm>
            <a:off x="4663442" y="2065099"/>
            <a:ext cx="1857432" cy="8206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function</a:t>
            </a:r>
          </a:p>
          <a:p>
            <a:r>
              <a:rPr lang="en-GB" sz="2000" dirty="0"/>
              <a:t>package</a:t>
            </a:r>
          </a:p>
        </p:txBody>
      </p:sp>
      <p:sp>
        <p:nvSpPr>
          <p:cNvPr id="10" name="Content Placeholder 2"/>
          <p:cNvSpPr txBox="1">
            <a:spLocks/>
          </p:cNvSpPr>
          <p:nvPr/>
        </p:nvSpPr>
        <p:spPr>
          <a:xfrm>
            <a:off x="1230054" y="2065099"/>
            <a:ext cx="2407765" cy="8206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tables</a:t>
            </a:r>
          </a:p>
          <a:p>
            <a:r>
              <a:rPr lang="en-GB" sz="2000" dirty="0"/>
              <a:t>views</a:t>
            </a:r>
          </a:p>
        </p:txBody>
      </p:sp>
      <p:sp>
        <p:nvSpPr>
          <p:cNvPr id="11" name="Content Placeholder 2"/>
          <p:cNvSpPr txBox="1">
            <a:spLocks/>
          </p:cNvSpPr>
          <p:nvPr/>
        </p:nvSpPr>
        <p:spPr>
          <a:xfrm>
            <a:off x="249152" y="3086792"/>
            <a:ext cx="11853949" cy="609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t>The syntax to drop a synonym in Oracle is:</a:t>
            </a:r>
          </a:p>
        </p:txBody>
      </p:sp>
      <p:pic>
        <p:nvPicPr>
          <p:cNvPr id="5" name="Picture 4"/>
          <p:cNvPicPr>
            <a:picLocks noChangeAspect="1"/>
          </p:cNvPicPr>
          <p:nvPr/>
        </p:nvPicPr>
        <p:blipFill>
          <a:blip r:embed="rId2"/>
          <a:stretch>
            <a:fillRect/>
          </a:stretch>
        </p:blipFill>
        <p:spPr>
          <a:xfrm>
            <a:off x="1396056" y="3655078"/>
            <a:ext cx="6448427" cy="567786"/>
          </a:xfrm>
          <a:prstGeom prst="rect">
            <a:avLst/>
          </a:prstGeom>
          <a:ln w="9525">
            <a:solidFill>
              <a:schemeClr val="tx1"/>
            </a:solidFill>
          </a:ln>
        </p:spPr>
      </p:pic>
      <p:sp>
        <p:nvSpPr>
          <p:cNvPr id="12" name="Content Placeholder 2"/>
          <p:cNvSpPr txBox="1">
            <a:spLocks/>
          </p:cNvSpPr>
          <p:nvPr/>
        </p:nvSpPr>
        <p:spPr>
          <a:xfrm>
            <a:off x="338051" y="4344906"/>
            <a:ext cx="11853949" cy="21521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rgbClr val="FF0000"/>
                </a:solidFill>
              </a:rPr>
              <a:t>PUBLIC</a:t>
            </a:r>
          </a:p>
          <a:p>
            <a:pPr marL="0" indent="0">
              <a:buNone/>
            </a:pPr>
            <a:r>
              <a:rPr lang="en-GB" sz="2000" dirty="0"/>
              <a:t>Allows you to drop a public synonym. If you have specified PUBLIC, then you don't specify a schema.</a:t>
            </a:r>
          </a:p>
          <a:p>
            <a:pPr marL="0" indent="0">
              <a:buNone/>
            </a:pPr>
            <a:r>
              <a:rPr lang="en-GB" sz="2000" b="1" dirty="0">
                <a:solidFill>
                  <a:srgbClr val="FF0000"/>
                </a:solidFill>
              </a:rPr>
              <a:t>force</a:t>
            </a:r>
          </a:p>
          <a:p>
            <a:pPr marL="0" indent="0">
              <a:buNone/>
            </a:pPr>
            <a:r>
              <a:rPr lang="en-GB" sz="2000" dirty="0"/>
              <a:t>It will force Oracle to drop the synonym even if it has dependencies. It is probably not a good idea to use force as it can cause invalidation of Oracle objects.</a:t>
            </a:r>
          </a:p>
        </p:txBody>
      </p:sp>
    </p:spTree>
    <p:extLst>
      <p:ext uri="{BB962C8B-B14F-4D97-AF65-F5344CB8AC3E}">
        <p14:creationId xmlns:p14="http://schemas.microsoft.com/office/powerpoint/2010/main" val="2928811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pelpjäser i metall för luffarschack">
            <a:extLst>
              <a:ext uri="{FF2B5EF4-FFF2-40B4-BE49-F238E27FC236}">
                <a16:creationId xmlns:a16="http://schemas.microsoft.com/office/drawing/2014/main" id="{7D94AE6A-8BFF-DFFA-9FC4-1241CB9059DD}"/>
              </a:ext>
            </a:extLst>
          </p:cNvPr>
          <p:cNvPicPr>
            <a:picLocks noChangeAspect="1"/>
          </p:cNvPicPr>
          <p:nvPr/>
        </p:nvPicPr>
        <p:blipFill rotWithShape="1">
          <a:blip r:embed="rId2"/>
          <a:srcRect r="10991" b="-2"/>
          <a:stretch/>
        </p:blipFill>
        <p:spPr>
          <a:xfrm>
            <a:off x="4038599" y="10"/>
            <a:ext cx="8160026" cy="6875809"/>
          </a:xfrm>
          <a:prstGeom prst="rect">
            <a:avLst/>
          </a:prstGeom>
        </p:spPr>
      </p:pic>
      <p:sp>
        <p:nvSpPr>
          <p:cNvPr id="17" name="Freeform: Shape 1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7241258-BE6C-F0CC-17DA-5007CF37BE5A}"/>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Handling Exceptions</a:t>
            </a:r>
          </a:p>
        </p:txBody>
      </p:sp>
      <p:sp>
        <p:nvSpPr>
          <p:cNvPr id="4" name="Footer Placeholder 3">
            <a:extLst>
              <a:ext uri="{FF2B5EF4-FFF2-40B4-BE49-F238E27FC236}">
                <a16:creationId xmlns:a16="http://schemas.microsoft.com/office/drawing/2014/main" id="{24EDE554-A1E8-B8CB-03C1-3455CDEE1163}"/>
              </a:ext>
            </a:extLst>
          </p:cNvPr>
          <p:cNvSpPr>
            <a:spLocks noGrp="1"/>
          </p:cNvSpPr>
          <p:nvPr>
            <p:ph type="ftr" sz="quarter" idx="11"/>
          </p:nvPr>
        </p:nvSpPr>
        <p:spPr>
          <a:xfrm rot="5400000">
            <a:off x="-1822362" y="2005663"/>
            <a:ext cx="4114800" cy="444320"/>
          </a:xfrm>
        </p:spPr>
        <p:txBody>
          <a:bodyPr vert="horz" lIns="91440" tIns="45720" rIns="91440" bIns="45720" rtlCol="0" anchor="ctr">
            <a:normAutofit/>
          </a:bodyPr>
          <a:lstStyle/>
          <a:p>
            <a:pPr algn="l">
              <a:spcAft>
                <a:spcPts val="600"/>
              </a:spcAft>
              <a:defRPr/>
            </a:pPr>
            <a:r>
              <a:rPr lang="en-US" sz="1100" kern="1200">
                <a:solidFill>
                  <a:srgbClr val="FFFFFF"/>
                </a:solidFill>
                <a:latin typeface="Calibri" panose="020F0502020204030204"/>
                <a:ea typeface="+mn-ea"/>
                <a:cs typeface="+mn-cs"/>
              </a:rPr>
              <a:t>Advanced Database ADDB7311 : Simukai Musiyiwa</a:t>
            </a:r>
          </a:p>
        </p:txBody>
      </p:sp>
      <p:sp>
        <p:nvSpPr>
          <p:cNvPr id="5" name="Slide Number Placeholder 4">
            <a:extLst>
              <a:ext uri="{FF2B5EF4-FFF2-40B4-BE49-F238E27FC236}">
                <a16:creationId xmlns:a16="http://schemas.microsoft.com/office/drawing/2014/main" id="{453475B8-51AE-4611-CDEA-9CCB9C3C0A3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C0B70FC8-7946-4E19-B6C9-6D6B17086E0B}" type="slidenum">
              <a:rPr lang="en-US" sz="1100">
                <a:solidFill>
                  <a:srgbClr val="FFFFFF"/>
                </a:solidFill>
                <a:latin typeface="Calibri" panose="020F0502020204030204"/>
              </a:rPr>
              <a:pPr>
                <a:spcAft>
                  <a:spcPts val="600"/>
                </a:spcAft>
                <a:defRPr/>
              </a:pPr>
              <a:t>86</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706878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9161861"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Handling Exceptions</a:t>
            </a:r>
          </a:p>
        </p:txBody>
      </p:sp>
      <p:sp>
        <p:nvSpPr>
          <p:cNvPr id="3" name="Content Placeholder 2"/>
          <p:cNvSpPr>
            <a:spLocks noGrp="1"/>
          </p:cNvSpPr>
          <p:nvPr>
            <p:ph idx="1"/>
          </p:nvPr>
        </p:nvSpPr>
        <p:spPr>
          <a:xfrm>
            <a:off x="191195" y="1113903"/>
            <a:ext cx="11853949" cy="2793079"/>
          </a:xfrm>
        </p:spPr>
        <p:txBody>
          <a:bodyPr>
            <a:normAutofit/>
          </a:bodyPr>
          <a:lstStyle/>
          <a:p>
            <a:r>
              <a:rPr lang="en-US" sz="2400" dirty="0"/>
              <a:t>In PL/SQL </a:t>
            </a:r>
            <a:r>
              <a:rPr lang="en-US" sz="2400" i="1" dirty="0">
                <a:solidFill>
                  <a:srgbClr val="FF0000"/>
                </a:solidFill>
                <a:effectLst>
                  <a:outerShdw blurRad="38100" dist="38100" dir="2700000" algn="tl">
                    <a:srgbClr val="000000">
                      <a:alpha val="43137"/>
                    </a:srgbClr>
                  </a:outerShdw>
                </a:effectLst>
              </a:rPr>
              <a:t>errors</a:t>
            </a:r>
            <a:r>
              <a:rPr lang="en-US" sz="2400" dirty="0"/>
              <a:t> are referred to as </a:t>
            </a:r>
            <a:r>
              <a:rPr lang="en-US" sz="2400" b="1" i="1" dirty="0">
                <a:solidFill>
                  <a:srgbClr val="FF0000"/>
                </a:solidFill>
                <a:effectLst>
                  <a:outerShdw blurRad="38100" dist="38100" dir="2700000" algn="tl">
                    <a:srgbClr val="000000">
                      <a:alpha val="43137"/>
                    </a:srgbClr>
                  </a:outerShdw>
                </a:effectLst>
              </a:rPr>
              <a:t> Exceptions </a:t>
            </a:r>
            <a:r>
              <a:rPr lang="en-US" sz="2400" dirty="0"/>
              <a:t>is a program written in a non PL/SQL </a:t>
            </a:r>
          </a:p>
          <a:p>
            <a:r>
              <a:rPr lang="en-US" sz="2400" dirty="0"/>
              <a:t>PL/SQL raises an exception for a system generated error or an error caused by the user.</a:t>
            </a:r>
          </a:p>
          <a:p>
            <a:r>
              <a:rPr lang="en-US" sz="2400" dirty="0"/>
              <a:t>Exceptions can also be warnings the application issues to the user.</a:t>
            </a:r>
          </a:p>
          <a:p>
            <a:r>
              <a:rPr lang="en-US" sz="2400" dirty="0"/>
              <a:t>When an exception is raised, the execution of the current block stops and the control transfers to the exception section.</a:t>
            </a:r>
          </a:p>
          <a:p>
            <a:r>
              <a:rPr lang="en-US" sz="2400" dirty="0"/>
              <a:t>After handling the exception ,control doesn’t go back to the block whose execution halted.</a:t>
            </a:r>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p:cNvSpPr txBox="1">
            <a:spLocks/>
          </p:cNvSpPr>
          <p:nvPr/>
        </p:nvSpPr>
        <p:spPr>
          <a:xfrm>
            <a:off x="838200" y="3795740"/>
            <a:ext cx="10515600" cy="2646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5">
                    <a:lumMod val="75000"/>
                  </a:schemeClr>
                </a:solidFill>
                <a:latin typeface="Courier New" panose="02070309020205020404" pitchFamily="49" charset="0"/>
                <a:cs typeface="Courier New" panose="02070309020205020404" pitchFamily="49" charset="0"/>
              </a:rPr>
              <a:t>DECLARE</a:t>
            </a:r>
            <a:r>
              <a:rPr lang="en-US" sz="1600" dirty="0">
                <a:solidFill>
                  <a:schemeClr val="accent5">
                    <a:lumMod val="75000"/>
                  </a:schemeClr>
                </a:solidFill>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en-US" sz="1600" dirty="0"/>
              <a:t>       </a:t>
            </a:r>
            <a:r>
              <a:rPr lang="en-US" sz="1600" i="1" dirty="0">
                <a:solidFill>
                  <a:srgbClr val="FF0000"/>
                </a:solidFill>
                <a:effectLst>
                  <a:outerShdw blurRad="38100" dist="38100" dir="2700000" algn="tl">
                    <a:srgbClr val="000000">
                      <a:alpha val="43137"/>
                    </a:srgbClr>
                  </a:outerShdw>
                </a:effectLst>
              </a:rPr>
              <a:t>--Variables are declared in this section</a:t>
            </a:r>
          </a:p>
          <a:p>
            <a:pPr marL="0" indent="0">
              <a:buFont typeface="Arial" panose="020B0604020202020204" pitchFamily="34" charset="0"/>
              <a:buNone/>
            </a:pPr>
            <a:r>
              <a:rPr lang="en-US" sz="1600" b="1" dirty="0">
                <a:solidFill>
                  <a:schemeClr val="accent5">
                    <a:lumMod val="75000"/>
                  </a:schemeClr>
                </a:solidFill>
                <a:latin typeface="Courier New" panose="02070309020205020404" pitchFamily="49" charset="0"/>
                <a:cs typeface="Courier New" panose="02070309020205020404" pitchFamily="49" charset="0"/>
              </a:rPr>
              <a:t>BEGIN</a:t>
            </a:r>
          </a:p>
          <a:p>
            <a:pPr marL="0" indent="0">
              <a:buFont typeface="Arial" panose="020B0604020202020204" pitchFamily="34" charset="0"/>
              <a:buNone/>
            </a:pPr>
            <a:r>
              <a:rPr lang="en-US" sz="1600" dirty="0"/>
              <a:t>      </a:t>
            </a:r>
            <a:r>
              <a:rPr lang="en-US" sz="1600" i="1" dirty="0">
                <a:solidFill>
                  <a:srgbClr val="FF0000"/>
                </a:solidFill>
                <a:effectLst>
                  <a:outerShdw blurRad="38100" dist="38100" dir="2700000" algn="tl">
                    <a:srgbClr val="000000">
                      <a:alpha val="43137"/>
                    </a:srgbClr>
                  </a:outerShdw>
                </a:effectLst>
              </a:rPr>
              <a:t>--The program logic is defined and executed in this section</a:t>
            </a:r>
          </a:p>
          <a:p>
            <a:pPr marL="0" indent="0">
              <a:buFont typeface="Arial" panose="020B0604020202020204" pitchFamily="34" charset="0"/>
              <a:buNone/>
            </a:pPr>
            <a:r>
              <a:rPr lang="en-US" sz="1600" b="1" dirty="0">
                <a:solidFill>
                  <a:schemeClr val="accent5">
                    <a:lumMod val="75000"/>
                  </a:schemeClr>
                </a:solidFill>
                <a:latin typeface="Courier New" panose="02070309020205020404" pitchFamily="49" charset="0"/>
                <a:cs typeface="Courier New" panose="02070309020205020404" pitchFamily="49" charset="0"/>
              </a:rPr>
              <a:t>EXCEPTION</a:t>
            </a:r>
          </a:p>
          <a:p>
            <a:pPr marL="0" indent="0" algn="r">
              <a:buFont typeface="Arial" panose="020B0604020202020204" pitchFamily="34" charset="0"/>
              <a:buNone/>
            </a:pPr>
            <a:r>
              <a:rPr lang="en-US" sz="1600" i="1" dirty="0">
                <a:solidFill>
                  <a:srgbClr val="FF0000"/>
                </a:solidFill>
                <a:effectLst>
                  <a:outerShdw blurRad="38100" dist="38100" dir="2700000" algn="tl">
                    <a:srgbClr val="000000">
                      <a:alpha val="43137"/>
                    </a:srgbClr>
                  </a:outerShdw>
                </a:effectLst>
              </a:rPr>
              <a:t>   --Exception handling is done in this section trapping any error  prone situations that may arise during program execution</a:t>
            </a:r>
          </a:p>
          <a:p>
            <a:pPr marL="0" indent="0">
              <a:lnSpc>
                <a:spcPct val="100000"/>
              </a:lnSpc>
              <a:buFont typeface="Arial" panose="020B0604020202020204" pitchFamily="34" charset="0"/>
              <a:buNone/>
            </a:pPr>
            <a:r>
              <a:rPr lang="en-US" sz="1600" b="1" dirty="0">
                <a:solidFill>
                  <a:schemeClr val="accent5">
                    <a:lumMod val="75000"/>
                  </a:schemeClr>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03269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195" y="1180407"/>
            <a:ext cx="11853949" cy="5175943"/>
          </a:xfrm>
        </p:spPr>
        <p:txBody>
          <a:bodyPr>
            <a:normAutofit/>
          </a:bodyPr>
          <a:lstStyle/>
          <a:p>
            <a:pPr marL="0" indent="0">
              <a:buNone/>
            </a:pPr>
            <a:r>
              <a:rPr lang="en-ZA" sz="2400" dirty="0">
                <a:solidFill>
                  <a:srgbClr val="FF0000"/>
                </a:solidFill>
                <a:effectLst>
                  <a:outerShdw blurRad="38100" dist="38100" dir="2700000" algn="tl">
                    <a:srgbClr val="000000">
                      <a:alpha val="43137"/>
                    </a:srgbClr>
                  </a:outerShdw>
                </a:effectLst>
              </a:rPr>
              <a:t>Predefined Exceptions:</a:t>
            </a:r>
          </a:p>
          <a:p>
            <a:r>
              <a:rPr lang="en-ZA" sz="2400" dirty="0"/>
              <a:t>These are internally defined exceptions with predefined names, declared globally in the STANDARD package.</a:t>
            </a:r>
          </a:p>
          <a:p>
            <a:r>
              <a:rPr lang="en-ZA" sz="2400" dirty="0"/>
              <a:t>The runtime system raises these exceptions implicitly (automatically).</a:t>
            </a:r>
          </a:p>
          <a:p>
            <a:r>
              <a:rPr lang="en-ZA" sz="2400" dirty="0"/>
              <a:t>Because they have names, you can write specific exception handlers for them.</a:t>
            </a:r>
          </a:p>
          <a:p>
            <a:pPr marL="0" indent="0">
              <a:buNone/>
            </a:pPr>
            <a:r>
              <a:rPr lang="en-ZA" sz="2400" dirty="0">
                <a:solidFill>
                  <a:srgbClr val="FF0000"/>
                </a:solidFill>
                <a:effectLst>
                  <a:outerShdw blurRad="38100" dist="38100" dir="2700000" algn="tl">
                    <a:srgbClr val="000000">
                      <a:alpha val="43137"/>
                    </a:srgbClr>
                  </a:outerShdw>
                </a:effectLst>
              </a:rPr>
              <a:t>User-Defined Exceptions:</a:t>
            </a:r>
          </a:p>
          <a:p>
            <a:r>
              <a:rPr lang="en-ZA" sz="2400" dirty="0"/>
              <a:t>You can define your own exceptions in PL/SQL according to your program’s needs.</a:t>
            </a:r>
          </a:p>
          <a:p>
            <a:r>
              <a:rPr lang="en-ZA" sz="2400" dirty="0"/>
              <a:t>User-defined exceptions must be raised explicitly using either a </a:t>
            </a:r>
            <a:r>
              <a:rPr lang="en-ZA" sz="2400" b="1" dirty="0">
                <a:solidFill>
                  <a:schemeClr val="accent1">
                    <a:lumMod val="75000"/>
                  </a:schemeClr>
                </a:solidFill>
                <a:latin typeface="Courier New" panose="02070309020205020404" pitchFamily="49" charset="0"/>
                <a:cs typeface="Courier New" panose="02070309020205020404" pitchFamily="49" charset="0"/>
              </a:rPr>
              <a:t>RAISE</a:t>
            </a:r>
            <a:r>
              <a:rPr lang="en-ZA" sz="2400" dirty="0"/>
              <a:t> statement or the </a:t>
            </a:r>
            <a:r>
              <a:rPr lang="en-ZA" sz="2400" b="1" dirty="0">
                <a:solidFill>
                  <a:schemeClr val="accent1">
                    <a:lumMod val="75000"/>
                  </a:schemeClr>
                </a:solidFill>
                <a:latin typeface="Courier New" panose="02070309020205020404" pitchFamily="49" charset="0"/>
                <a:cs typeface="Courier New" panose="02070309020205020404" pitchFamily="49" charset="0"/>
              </a:rPr>
              <a:t>DBMS_STANDARD.RAISE_APPLICATION_ERROR </a:t>
            </a:r>
            <a:r>
              <a:rPr lang="en-ZA" sz="2400" dirty="0"/>
              <a:t>procedure</a:t>
            </a: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title"/>
          </p:nvPr>
        </p:nvSpPr>
        <p:spPr>
          <a:xfrm>
            <a:off x="821724" y="150899"/>
            <a:ext cx="9161861"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Handling System Defined Exceptions</a:t>
            </a:r>
          </a:p>
        </p:txBody>
      </p:sp>
    </p:spTree>
    <p:extLst>
      <p:ext uri="{BB962C8B-B14F-4D97-AF65-F5344CB8AC3E}">
        <p14:creationId xmlns:p14="http://schemas.microsoft.com/office/powerpoint/2010/main" val="3923968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195" y="1180407"/>
            <a:ext cx="11853949" cy="5175943"/>
          </a:xfrm>
        </p:spPr>
        <p:txBody>
          <a:bodyPr>
            <a:normAutofit/>
          </a:bodyPr>
          <a:lstStyle/>
          <a:p>
            <a:r>
              <a:rPr lang="en-US" sz="2400" dirty="0"/>
              <a:t>Exception handling is a mechanism for dealing with runtime errors caused by running a PL/SQL program</a:t>
            </a:r>
          </a:p>
          <a:p>
            <a:r>
              <a:rPr lang="en-ZA" sz="2400" dirty="0"/>
              <a:t>In PL/SQL, user-defined exceptions allow you to handle specific error conditions in your code. You can declare custom exceptions and raise them when necessary. </a:t>
            </a:r>
            <a:endParaRPr lang="en-US" sz="2400" dirty="0"/>
          </a:p>
          <a:p>
            <a:r>
              <a:rPr lang="en-US" sz="2400" dirty="0"/>
              <a:t>Exception handling occurs in the following sequence.</a:t>
            </a:r>
          </a:p>
          <a:p>
            <a:pPr marL="1371600" lvl="2" indent="-457200">
              <a:buFont typeface="+mj-lt"/>
              <a:buAutoNum type="arabicPeriod"/>
            </a:pPr>
            <a:r>
              <a:rPr lang="en-US" sz="2400" dirty="0"/>
              <a:t>Declaring the Exception</a:t>
            </a:r>
          </a:p>
          <a:p>
            <a:pPr marL="1371600" lvl="2" indent="-457200">
              <a:buFont typeface="+mj-lt"/>
              <a:buAutoNum type="arabicPeriod"/>
            </a:pPr>
            <a:r>
              <a:rPr lang="en-US" sz="2400" dirty="0"/>
              <a:t>Raising the Exception.</a:t>
            </a:r>
          </a:p>
          <a:p>
            <a:pPr marL="1371600" lvl="2" indent="-457200">
              <a:buFont typeface="+mj-lt"/>
              <a:buAutoNum type="arabicPeriod"/>
            </a:pPr>
            <a:r>
              <a:rPr lang="en-US" sz="2400" dirty="0"/>
              <a:t>Raising the Exception</a:t>
            </a:r>
          </a:p>
          <a:p>
            <a:pPr marL="457200" indent="-457200">
              <a:buFont typeface="+mj-lt"/>
              <a:buAutoNum type="arabicPeriod"/>
            </a:pP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title"/>
          </p:nvPr>
        </p:nvSpPr>
        <p:spPr>
          <a:xfrm>
            <a:off x="821724" y="150899"/>
            <a:ext cx="9161861"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Handling User Defined Exceptions</a:t>
            </a:r>
          </a:p>
        </p:txBody>
      </p:sp>
    </p:spTree>
    <p:extLst>
      <p:ext uri="{BB962C8B-B14F-4D97-AF65-F5344CB8AC3E}">
        <p14:creationId xmlns:p14="http://schemas.microsoft.com/office/powerpoint/2010/main" val="156110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4835"/>
          </a:xfrm>
        </p:spPr>
        <p:txBody>
          <a:bodyPr/>
          <a:lstStyle/>
          <a:p>
            <a:r>
              <a:rPr lang="en-US" b="1" dirty="0">
                <a:effectLst>
                  <a:outerShdw blurRad="38100" dist="38100" dir="2700000" algn="tl">
                    <a:srgbClr val="000000">
                      <a:alpha val="43137"/>
                    </a:srgbClr>
                  </a:outerShdw>
                </a:effectLst>
              </a:rPr>
              <a:t>Database Tables and Normalization</a:t>
            </a:r>
            <a:endParaRPr lang="en-ZA"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ZA"/>
              <a:t>Advanced Database ADDB7311 : Simukai Musiyiwa</a:t>
            </a:r>
            <a:endParaRPr lang="en-US"/>
          </a:p>
        </p:txBody>
      </p:sp>
      <p:sp>
        <p:nvSpPr>
          <p:cNvPr id="5" name="Rectangle 5"/>
          <p:cNvSpPr>
            <a:spLocks noGrp="1" noChangeArrowheads="1"/>
          </p:cNvSpPr>
          <p:nvPr>
            <p:ph idx="1"/>
          </p:nvPr>
        </p:nvSpPr>
        <p:spPr>
          <a:xfrm>
            <a:off x="276838" y="869280"/>
            <a:ext cx="11915162" cy="5604516"/>
          </a:xfrm>
        </p:spPr>
        <p:txBody>
          <a:bodyPr>
            <a:normAutofit fontScale="77500" lnSpcReduction="20000"/>
          </a:bodyPr>
          <a:lstStyle/>
          <a:p>
            <a:pPr marL="0" indent="0" algn="just">
              <a:buNone/>
            </a:pPr>
            <a:r>
              <a:rPr lang="en-ZA" dirty="0"/>
              <a:t>Database normalization is a process used in relational database design to organize data tables efficiently. It aims to reduce data redundancy and improve data integrity. </a:t>
            </a:r>
          </a:p>
          <a:p>
            <a:pPr marL="0" indent="0">
              <a:buNone/>
            </a:pPr>
            <a:endParaRPr lang="en-ZA" sz="100" dirty="0"/>
          </a:p>
          <a:p>
            <a:pPr marL="0" indent="0">
              <a:buNone/>
            </a:pPr>
            <a:r>
              <a:rPr lang="en-ZA" b="1" dirty="0"/>
              <a:t>Purpose of Normalization:</a:t>
            </a:r>
          </a:p>
          <a:p>
            <a:r>
              <a:rPr lang="en-ZA" dirty="0"/>
              <a:t>Efficiency: Normalization ensures that data is stored in an organized manner, making it easier to add and update.</a:t>
            </a:r>
          </a:p>
          <a:p>
            <a:r>
              <a:rPr lang="en-ZA" dirty="0"/>
              <a:t>Data Integrity: It prevents anomalies (such as insert, update, and delete issues) and ensures accurate data representation.</a:t>
            </a:r>
          </a:p>
          <a:p>
            <a:pPr marL="0" indent="0">
              <a:buNone/>
            </a:pPr>
            <a:r>
              <a:rPr lang="en-ZA" b="1" dirty="0"/>
              <a:t>Why Normalize a Database?:</a:t>
            </a:r>
          </a:p>
          <a:p>
            <a:r>
              <a:rPr lang="en-ZA" dirty="0"/>
              <a:t>Efficiency: Normalization makes queries run faster by minimizing redundant data.</a:t>
            </a:r>
          </a:p>
          <a:p>
            <a:r>
              <a:rPr lang="en-ZA" dirty="0"/>
              <a:t>Accuracy: It ensures consistent and accurate data.</a:t>
            </a:r>
          </a:p>
          <a:p>
            <a:r>
              <a:rPr lang="en-ZA" dirty="0"/>
              <a:t>Space Optimization: Reduces storage space.</a:t>
            </a:r>
          </a:p>
          <a:p>
            <a:r>
              <a:rPr lang="en-ZA" dirty="0"/>
              <a:t>Avoid Anomalies: Prevents insert, update, and delete anomalies.</a:t>
            </a:r>
          </a:p>
          <a:p>
            <a:pPr marL="0" indent="0">
              <a:buNone/>
            </a:pPr>
            <a:r>
              <a:rPr lang="en-ZA" b="1" dirty="0"/>
              <a:t>Anomalies Explained:</a:t>
            </a:r>
          </a:p>
          <a:p>
            <a:r>
              <a:rPr lang="en-ZA" dirty="0"/>
              <a:t>Insert Anomaly: When adding data, we encounter issues due to incomplete information.</a:t>
            </a:r>
          </a:p>
          <a:p>
            <a:r>
              <a:rPr lang="en-ZA" dirty="0"/>
              <a:t>Update Anomaly: Inconsistent updates lead to data discrepancies.</a:t>
            </a:r>
          </a:p>
          <a:p>
            <a:r>
              <a:rPr lang="en-ZA" dirty="0"/>
              <a:t>Delete Anomaly: Deleting data unintentionally affects related data.</a:t>
            </a:r>
          </a:p>
        </p:txBody>
      </p:sp>
      <p:sp>
        <p:nvSpPr>
          <p:cNvPr id="3" name="Slide Number Placeholder 2"/>
          <p:cNvSpPr>
            <a:spLocks noGrp="1"/>
          </p:cNvSpPr>
          <p:nvPr>
            <p:ph type="sldNum" sz="quarter" idx="12"/>
          </p:nvPr>
        </p:nvSpPr>
        <p:spPr/>
        <p:txBody>
          <a:bodyPr/>
          <a:lstStyle/>
          <a:p>
            <a:fld id="{C0B70FC8-7946-4E19-B6C9-6D6B17086E0B}" type="slidenum">
              <a:rPr lang="en-US" smtClean="0"/>
              <a:t>9</a:t>
            </a:fld>
            <a:endParaRPr lang="en-US"/>
          </a:p>
        </p:txBody>
      </p:sp>
    </p:spTree>
    <p:extLst>
      <p:ext uri="{BB962C8B-B14F-4D97-AF65-F5344CB8AC3E}">
        <p14:creationId xmlns:p14="http://schemas.microsoft.com/office/powerpoint/2010/main" val="35596460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title"/>
          </p:nvPr>
        </p:nvSpPr>
        <p:spPr>
          <a:xfrm>
            <a:off x="821724" y="150899"/>
            <a:ext cx="9161861"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Handling User Defined Exceptions</a:t>
            </a:r>
          </a:p>
        </p:txBody>
      </p:sp>
      <p:pic>
        <p:nvPicPr>
          <p:cNvPr id="9" name="Picture 8">
            <a:extLst>
              <a:ext uri="{FF2B5EF4-FFF2-40B4-BE49-F238E27FC236}">
                <a16:creationId xmlns:a16="http://schemas.microsoft.com/office/drawing/2014/main" id="{784A0FF9-BEFE-BCB2-0B15-119A9BCB1868}"/>
              </a:ext>
            </a:extLst>
          </p:cNvPr>
          <p:cNvPicPr>
            <a:picLocks noChangeAspect="1"/>
          </p:cNvPicPr>
          <p:nvPr/>
        </p:nvPicPr>
        <p:blipFill>
          <a:blip r:embed="rId2"/>
          <a:stretch>
            <a:fillRect/>
          </a:stretch>
        </p:blipFill>
        <p:spPr>
          <a:xfrm>
            <a:off x="1202866" y="1533525"/>
            <a:ext cx="9442027" cy="3657600"/>
          </a:xfrm>
          <a:prstGeom prst="rect">
            <a:avLst/>
          </a:prstGeom>
        </p:spPr>
      </p:pic>
    </p:spTree>
    <p:extLst>
      <p:ext uri="{BB962C8B-B14F-4D97-AF65-F5344CB8AC3E}">
        <p14:creationId xmlns:p14="http://schemas.microsoft.com/office/powerpoint/2010/main" val="2401149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195" y="1180407"/>
            <a:ext cx="11853949" cy="5175943"/>
          </a:xfrm>
        </p:spPr>
        <p:txBody>
          <a:bodyPr>
            <a:normAutofit/>
          </a:bodyPr>
          <a:lstStyle/>
          <a:p>
            <a:r>
              <a:rPr lang="en-US" sz="2400" dirty="0"/>
              <a:t>Potential errors from many statements can be handled using a single exception handler.</a:t>
            </a:r>
          </a:p>
          <a:p>
            <a:r>
              <a:rPr lang="en-US" sz="2400" dirty="0"/>
              <a:t>Keeping error handling routines separate makes the rest of the PL/SQL block easier to read and understand.</a:t>
            </a:r>
          </a:p>
          <a:p>
            <a:r>
              <a:rPr lang="en-US" sz="2400" dirty="0"/>
              <a:t>Instead of troubleshooting for an error at every probable instance, adding an exception handler to the block will handle the error in the event that the exception being raised is in that block.</a:t>
            </a:r>
          </a:p>
          <a:p>
            <a:pPr marL="457200" indent="-457200">
              <a:buFont typeface="+mj-lt"/>
              <a:buAutoNum type="arabicPeriod"/>
            </a:pP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title"/>
          </p:nvPr>
        </p:nvSpPr>
        <p:spPr>
          <a:xfrm>
            <a:off x="821724" y="150899"/>
            <a:ext cx="9161861"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Advantages of Exceptions</a:t>
            </a:r>
          </a:p>
        </p:txBody>
      </p:sp>
    </p:spTree>
    <p:extLst>
      <p:ext uri="{BB962C8B-B14F-4D97-AF65-F5344CB8AC3E}">
        <p14:creationId xmlns:p14="http://schemas.microsoft.com/office/powerpoint/2010/main" val="24574558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380465"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Predefined System Exceptions</a:t>
            </a:r>
          </a:p>
        </p:txBody>
      </p:sp>
      <p:sp>
        <p:nvSpPr>
          <p:cNvPr id="3" name="Content Placeholder 2"/>
          <p:cNvSpPr>
            <a:spLocks noGrp="1"/>
          </p:cNvSpPr>
          <p:nvPr>
            <p:ph idx="1"/>
          </p:nvPr>
        </p:nvSpPr>
        <p:spPr>
          <a:xfrm>
            <a:off x="972592" y="1180408"/>
            <a:ext cx="10515598" cy="889461"/>
          </a:xfrm>
        </p:spPr>
        <p:txBody>
          <a:bodyPr>
            <a:normAutofit/>
          </a:bodyPr>
          <a:lstStyle/>
          <a:p>
            <a:r>
              <a:rPr lang="en-US" sz="2400" dirty="0"/>
              <a:t>System defined exceptions occur whenever a program violates a rule of the RDBMS and are raised automatically.</a:t>
            </a:r>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998931727"/>
              </p:ext>
            </p:extLst>
          </p:nvPr>
        </p:nvGraphicFramePr>
        <p:xfrm>
          <a:off x="821724" y="2116203"/>
          <a:ext cx="10608276" cy="3606800"/>
        </p:xfrm>
        <a:graphic>
          <a:graphicData uri="http://schemas.openxmlformats.org/drawingml/2006/table">
            <a:tbl>
              <a:tblPr firstRow="1" bandRow="1">
                <a:tableStyleId>{5940675A-B579-460E-94D1-54222C63F5DA}</a:tableStyleId>
              </a:tblPr>
              <a:tblGrid>
                <a:gridCol w="2902378">
                  <a:extLst>
                    <a:ext uri="{9D8B030D-6E8A-4147-A177-3AD203B41FA5}">
                      <a16:colId xmlns:a16="http://schemas.microsoft.com/office/drawing/2014/main" val="1811153121"/>
                    </a:ext>
                  </a:extLst>
                </a:gridCol>
                <a:gridCol w="7705898">
                  <a:extLst>
                    <a:ext uri="{9D8B030D-6E8A-4147-A177-3AD203B41FA5}">
                      <a16:colId xmlns:a16="http://schemas.microsoft.com/office/drawing/2014/main" val="3259849109"/>
                    </a:ext>
                  </a:extLst>
                </a:gridCol>
              </a:tblGrid>
              <a:tr h="370840">
                <a:tc>
                  <a:txBody>
                    <a:bodyPr/>
                    <a:lstStyle/>
                    <a:p>
                      <a:r>
                        <a:rPr lang="en-ZA" dirty="0">
                          <a:solidFill>
                            <a:schemeClr val="bg1"/>
                          </a:solidFill>
                        </a:rPr>
                        <a:t>System Exception</a:t>
                      </a:r>
                    </a:p>
                  </a:txBody>
                  <a:tcPr>
                    <a:solidFill>
                      <a:schemeClr val="tx1"/>
                    </a:solidFill>
                  </a:tcPr>
                </a:tc>
                <a:tc>
                  <a:txBody>
                    <a:bodyPr/>
                    <a:lstStyle/>
                    <a:p>
                      <a:r>
                        <a:rPr lang="en-ZA" dirty="0">
                          <a:solidFill>
                            <a:schemeClr val="bg1"/>
                          </a:solidFill>
                        </a:rPr>
                        <a:t>Occurs</a:t>
                      </a:r>
                    </a:p>
                  </a:txBody>
                  <a:tcPr>
                    <a:solidFill>
                      <a:schemeClr val="tx1"/>
                    </a:solidFill>
                  </a:tcPr>
                </a:tc>
                <a:extLst>
                  <a:ext uri="{0D108BD9-81ED-4DB2-BD59-A6C34878D82A}">
                    <a16:rowId xmlns:a16="http://schemas.microsoft.com/office/drawing/2014/main" val="684280669"/>
                  </a:ext>
                </a:extLst>
              </a:tr>
              <a:tr h="370840">
                <a:tc>
                  <a:txBody>
                    <a:bodyPr/>
                    <a:lstStyle/>
                    <a:p>
                      <a:r>
                        <a:rPr lang="en-ZA" dirty="0"/>
                        <a:t>NO_DATA_FOUND</a:t>
                      </a:r>
                    </a:p>
                  </a:txBody>
                  <a:tcPr/>
                </a:tc>
                <a:tc>
                  <a:txBody>
                    <a:bodyPr/>
                    <a:lstStyle/>
                    <a:p>
                      <a:r>
                        <a:rPr lang="en-ZA" dirty="0"/>
                        <a:t>When a </a:t>
                      </a:r>
                      <a:r>
                        <a:rPr lang="en-ZA" sz="1800" b="1" kern="1200" dirty="0">
                          <a:solidFill>
                            <a:schemeClr val="accent5">
                              <a:lumMod val="75000"/>
                            </a:schemeClr>
                          </a:solidFill>
                          <a:latin typeface="Courier New" panose="02070309020205020404" pitchFamily="49" charset="0"/>
                          <a:ea typeface="+mn-ea"/>
                          <a:cs typeface="Courier New" panose="02070309020205020404" pitchFamily="49" charset="0"/>
                        </a:rPr>
                        <a:t>SELECT..INTO </a:t>
                      </a:r>
                      <a:r>
                        <a:rPr lang="en-ZA" baseline="0" dirty="0"/>
                        <a:t>does not return any row.</a:t>
                      </a:r>
                      <a:endParaRPr lang="en-ZA" dirty="0"/>
                    </a:p>
                  </a:txBody>
                  <a:tcPr/>
                </a:tc>
                <a:extLst>
                  <a:ext uri="{0D108BD9-81ED-4DB2-BD59-A6C34878D82A}">
                    <a16:rowId xmlns:a16="http://schemas.microsoft.com/office/drawing/2014/main" val="3578368781"/>
                  </a:ext>
                </a:extLst>
              </a:tr>
              <a:tr h="370840">
                <a:tc>
                  <a:txBody>
                    <a:bodyPr/>
                    <a:lstStyle/>
                    <a:p>
                      <a:r>
                        <a:rPr lang="en-ZA" dirty="0"/>
                        <a:t>TOO_MANY_ROWS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When a </a:t>
                      </a:r>
                      <a:r>
                        <a:rPr lang="en-ZA" sz="1800" b="1" kern="1200" dirty="0">
                          <a:solidFill>
                            <a:schemeClr val="accent5">
                              <a:lumMod val="75000"/>
                            </a:schemeClr>
                          </a:solidFill>
                          <a:latin typeface="Courier New" panose="02070309020205020404" pitchFamily="49" charset="0"/>
                          <a:ea typeface="+mn-ea"/>
                          <a:cs typeface="Courier New" panose="02070309020205020404" pitchFamily="49" charset="0"/>
                        </a:rPr>
                        <a:t>SELECT..INTO </a:t>
                      </a:r>
                      <a:r>
                        <a:rPr lang="en-ZA" baseline="0" dirty="0"/>
                        <a:t>does not returns more than one row.</a:t>
                      </a:r>
                      <a:endParaRPr lang="en-ZA" dirty="0"/>
                    </a:p>
                  </a:txBody>
                  <a:tcPr/>
                </a:tc>
                <a:extLst>
                  <a:ext uri="{0D108BD9-81ED-4DB2-BD59-A6C34878D82A}">
                    <a16:rowId xmlns:a16="http://schemas.microsoft.com/office/drawing/2014/main" val="3186634703"/>
                  </a:ext>
                </a:extLst>
              </a:tr>
              <a:tr h="370840">
                <a:tc>
                  <a:txBody>
                    <a:bodyPr/>
                    <a:lstStyle/>
                    <a:p>
                      <a:r>
                        <a:rPr lang="en-ZA" dirty="0"/>
                        <a:t>ZERO_DIVIDE</a:t>
                      </a:r>
                    </a:p>
                  </a:txBody>
                  <a:tcPr/>
                </a:tc>
                <a:tc>
                  <a:txBody>
                    <a:bodyPr/>
                    <a:lstStyle/>
                    <a:p>
                      <a:r>
                        <a:rPr lang="en-ZA" dirty="0"/>
                        <a:t>When you attempt to divide a number by zero.</a:t>
                      </a:r>
                    </a:p>
                  </a:txBody>
                  <a:tcPr/>
                </a:tc>
                <a:extLst>
                  <a:ext uri="{0D108BD9-81ED-4DB2-BD59-A6C34878D82A}">
                    <a16:rowId xmlns:a16="http://schemas.microsoft.com/office/drawing/2014/main" val="1983572284"/>
                  </a:ext>
                </a:extLst>
              </a:tr>
              <a:tr h="370840">
                <a:tc>
                  <a:txBody>
                    <a:bodyPr/>
                    <a:lstStyle/>
                    <a:p>
                      <a:r>
                        <a:rPr lang="en-ZA" dirty="0"/>
                        <a:t>PROGRAM</a:t>
                      </a:r>
                      <a:r>
                        <a:rPr lang="en-ZA" baseline="0" dirty="0"/>
                        <a:t>_ERROR</a:t>
                      </a:r>
                      <a:endParaRPr lang="en-ZA" dirty="0"/>
                    </a:p>
                  </a:txBody>
                  <a:tcPr/>
                </a:tc>
                <a:tc>
                  <a:txBody>
                    <a:bodyPr/>
                    <a:lstStyle/>
                    <a:p>
                      <a:r>
                        <a:rPr lang="en-ZA" dirty="0"/>
                        <a:t>When an unknown internal error occurs in PL/SQL</a:t>
                      </a:r>
                    </a:p>
                  </a:txBody>
                  <a:tcPr/>
                </a:tc>
                <a:extLst>
                  <a:ext uri="{0D108BD9-81ED-4DB2-BD59-A6C34878D82A}">
                    <a16:rowId xmlns:a16="http://schemas.microsoft.com/office/drawing/2014/main" val="2969129961"/>
                  </a:ext>
                </a:extLst>
              </a:tr>
              <a:tr h="370840">
                <a:tc>
                  <a:txBody>
                    <a:bodyPr/>
                    <a:lstStyle/>
                    <a:p>
                      <a:r>
                        <a:rPr lang="en-ZA" dirty="0"/>
                        <a:t>LOGON_DENIED</a:t>
                      </a:r>
                    </a:p>
                  </a:txBody>
                  <a:tcPr/>
                </a:tc>
                <a:tc>
                  <a:txBody>
                    <a:bodyPr/>
                    <a:lstStyle/>
                    <a:p>
                      <a:r>
                        <a:rPr lang="en-ZA" dirty="0"/>
                        <a:t>When you login with an</a:t>
                      </a:r>
                      <a:r>
                        <a:rPr lang="en-ZA" baseline="0" dirty="0"/>
                        <a:t> invalid username or password.</a:t>
                      </a:r>
                      <a:endParaRPr lang="en-ZA" dirty="0"/>
                    </a:p>
                  </a:txBody>
                  <a:tcPr/>
                </a:tc>
                <a:extLst>
                  <a:ext uri="{0D108BD9-81ED-4DB2-BD59-A6C34878D82A}">
                    <a16:rowId xmlns:a16="http://schemas.microsoft.com/office/drawing/2014/main" val="1471905555"/>
                  </a:ext>
                </a:extLst>
              </a:tr>
              <a:tr h="370840">
                <a:tc>
                  <a:txBody>
                    <a:bodyPr/>
                    <a:lstStyle/>
                    <a:p>
                      <a:r>
                        <a:rPr lang="en-ZA" dirty="0"/>
                        <a:t>CURSOR_ALREADY_OPENED</a:t>
                      </a:r>
                    </a:p>
                  </a:txBody>
                  <a:tcPr/>
                </a:tc>
                <a:tc>
                  <a:txBody>
                    <a:bodyPr/>
                    <a:lstStyle/>
                    <a:p>
                      <a:r>
                        <a:rPr lang="en-ZA" dirty="0"/>
                        <a:t>When you open a cursor that is already open</a:t>
                      </a:r>
                    </a:p>
                  </a:txBody>
                  <a:tcPr/>
                </a:tc>
                <a:extLst>
                  <a:ext uri="{0D108BD9-81ED-4DB2-BD59-A6C34878D82A}">
                    <a16:rowId xmlns:a16="http://schemas.microsoft.com/office/drawing/2014/main" val="1768057593"/>
                  </a:ext>
                </a:extLst>
              </a:tr>
              <a:tr h="370840">
                <a:tc>
                  <a:txBody>
                    <a:bodyPr/>
                    <a:lstStyle/>
                    <a:p>
                      <a:r>
                        <a:rPr lang="en-ZA" dirty="0"/>
                        <a:t>INVALID_CURSOR</a:t>
                      </a:r>
                    </a:p>
                  </a:txBody>
                  <a:tcPr/>
                </a:tc>
                <a:tc>
                  <a:txBody>
                    <a:bodyPr/>
                    <a:lstStyle/>
                    <a:p>
                      <a:r>
                        <a:rPr lang="en-ZA" dirty="0"/>
                        <a:t>When you perform an invalid operation on a cursor such as closing a cursor that is not open.</a:t>
                      </a:r>
                    </a:p>
                  </a:txBody>
                  <a:tcPr/>
                </a:tc>
                <a:extLst>
                  <a:ext uri="{0D108BD9-81ED-4DB2-BD59-A6C34878D82A}">
                    <a16:rowId xmlns:a16="http://schemas.microsoft.com/office/drawing/2014/main" val="725331167"/>
                  </a:ext>
                </a:extLst>
              </a:tr>
              <a:tr h="370840">
                <a:tc>
                  <a:txBody>
                    <a:bodyPr/>
                    <a:lstStyle/>
                    <a:p>
                      <a:r>
                        <a:rPr lang="en-ZA" dirty="0"/>
                        <a:t>STORAGE_ERROR</a:t>
                      </a:r>
                    </a:p>
                  </a:txBody>
                  <a:tcPr/>
                </a:tc>
                <a:tc>
                  <a:txBody>
                    <a:bodyPr/>
                    <a:lstStyle/>
                    <a:p>
                      <a:r>
                        <a:rPr lang="en-ZA" dirty="0"/>
                        <a:t>When your System</a:t>
                      </a:r>
                      <a:r>
                        <a:rPr lang="en-ZA" baseline="0" dirty="0"/>
                        <a:t> runs out of memory</a:t>
                      </a:r>
                      <a:endParaRPr lang="en-ZA" dirty="0"/>
                    </a:p>
                  </a:txBody>
                  <a:tcPr/>
                </a:tc>
                <a:extLst>
                  <a:ext uri="{0D108BD9-81ED-4DB2-BD59-A6C34878D82A}">
                    <a16:rowId xmlns:a16="http://schemas.microsoft.com/office/drawing/2014/main" val="2234687081"/>
                  </a:ext>
                </a:extLst>
              </a:tr>
            </a:tbl>
          </a:graphicData>
        </a:graphic>
      </p:graphicFrame>
    </p:spTree>
    <p:extLst>
      <p:ext uri="{BB962C8B-B14F-4D97-AF65-F5344CB8AC3E}">
        <p14:creationId xmlns:p14="http://schemas.microsoft.com/office/powerpoint/2010/main" val="2177174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eckmate in a chess game">
            <a:extLst>
              <a:ext uri="{FF2B5EF4-FFF2-40B4-BE49-F238E27FC236}">
                <a16:creationId xmlns:a16="http://schemas.microsoft.com/office/drawing/2014/main" id="{A9338421-A3D1-B32A-9F9B-1A6812E63263}"/>
              </a:ext>
            </a:extLst>
          </p:cNvPr>
          <p:cNvPicPr>
            <a:picLocks noChangeAspect="1"/>
          </p:cNvPicPr>
          <p:nvPr/>
        </p:nvPicPr>
        <p:blipFill rotWithShape="1">
          <a:blip r:embed="rId2"/>
          <a:srcRect l="3795" r="6305" b="-2"/>
          <a:stretch/>
        </p:blipFill>
        <p:spPr>
          <a:xfrm>
            <a:off x="4038599" y="10"/>
            <a:ext cx="8160026" cy="6875809"/>
          </a:xfrm>
          <a:prstGeom prst="rect">
            <a:avLst/>
          </a:prstGeom>
        </p:spPr>
      </p:pic>
      <p:sp>
        <p:nvSpPr>
          <p:cNvPr id="18" name="Freeform: Shape 1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effectLst>
                  <a:outerShdw blurRad="38100" dist="38100" dir="2700000" algn="tl">
                    <a:srgbClr val="000000">
                      <a:alpha val="43137"/>
                    </a:srgbClr>
                  </a:outerShdw>
                </a:effectLst>
              </a:rPr>
              <a:t>Conditional Control Statements</a:t>
            </a:r>
          </a:p>
        </p:txBody>
      </p:sp>
      <p:sp>
        <p:nvSpPr>
          <p:cNvPr id="4" name="Footer Placeholder 3"/>
          <p:cNvSpPr>
            <a:spLocks noGrp="1"/>
          </p:cNvSpPr>
          <p:nvPr>
            <p:ph type="ftr" sz="quarter" idx="11"/>
          </p:nvPr>
        </p:nvSpPr>
        <p:spPr>
          <a:xfrm rot="5400000">
            <a:off x="-1822362" y="2005663"/>
            <a:ext cx="4114800" cy="444320"/>
          </a:xfrm>
        </p:spPr>
        <p:txBody>
          <a:bodyPr vert="horz" lIns="91440" tIns="45720" rIns="91440" bIns="45720" rtlCol="0" anchor="ctr">
            <a:normAutofit/>
          </a:bodyPr>
          <a:lstStyle/>
          <a:p>
            <a:pPr algn="l">
              <a:spcAft>
                <a:spcPts val="600"/>
              </a:spcAft>
              <a:defRPr/>
            </a:pPr>
            <a:r>
              <a:rPr lang="en-US" sz="1100" kern="1200">
                <a:solidFill>
                  <a:srgbClr val="FFFFFF"/>
                </a:solidFill>
                <a:latin typeface="Calibri" panose="020F0502020204030204"/>
                <a:ea typeface="+mn-ea"/>
                <a:cs typeface="+mn-cs"/>
              </a:rPr>
              <a:t>Advanced Database ADDB7311 : Simukai Musiyiwa</a:t>
            </a:r>
          </a:p>
        </p:txBody>
      </p:sp>
      <p:sp>
        <p:nvSpPr>
          <p:cNvPr id="6" name="Slide Number Placeholder 5"/>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C0B70FC8-7946-4E19-B6C9-6D6B17086E0B}" type="slidenum">
              <a:rPr lang="en-US" sz="1100">
                <a:solidFill>
                  <a:srgbClr val="FFFFFF"/>
                </a:solidFill>
                <a:latin typeface="Calibri" panose="020F0502020204030204"/>
              </a:rPr>
              <a:pPr>
                <a:spcAft>
                  <a:spcPts val="600"/>
                </a:spcAft>
                <a:defRPr/>
              </a:pPr>
              <a:t>93</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1340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264087"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Conditional Control Statements (IF)</a:t>
            </a:r>
          </a:p>
        </p:txBody>
      </p:sp>
      <p:sp>
        <p:nvSpPr>
          <p:cNvPr id="3" name="Content Placeholder 2"/>
          <p:cNvSpPr>
            <a:spLocks noGrp="1"/>
          </p:cNvSpPr>
          <p:nvPr>
            <p:ph idx="1"/>
          </p:nvPr>
        </p:nvSpPr>
        <p:spPr>
          <a:xfrm>
            <a:off x="191195" y="1088964"/>
            <a:ext cx="11853949" cy="5175943"/>
          </a:xfrm>
        </p:spPr>
        <p:txBody>
          <a:bodyPr>
            <a:normAutofit/>
          </a:bodyPr>
          <a:lstStyle/>
          <a:p>
            <a:r>
              <a:rPr lang="en-US" sz="2400" b="1" i="1" dirty="0">
                <a:solidFill>
                  <a:srgbClr val="FF0000"/>
                </a:solidFill>
                <a:effectLst>
                  <a:outerShdw blurRad="38100" dist="38100" dir="2700000" algn="tl">
                    <a:srgbClr val="000000">
                      <a:alpha val="43137"/>
                    </a:srgbClr>
                  </a:outerShdw>
                </a:effectLst>
              </a:rPr>
              <a:t>Conditional statements </a:t>
            </a:r>
            <a:r>
              <a:rPr lang="en-US" sz="2400" dirty="0"/>
              <a:t> give you the ability to direct the flow of execution in your program based on a condition.</a:t>
            </a:r>
          </a:p>
          <a:p>
            <a:r>
              <a:rPr lang="en-US" sz="2400" dirty="0"/>
              <a:t>In Oracle this is achieved using the IF and CASE statements.</a:t>
            </a:r>
          </a:p>
          <a:p>
            <a:r>
              <a:rPr lang="en-US" sz="2400" dirty="0"/>
              <a:t>Oracle supports 3 forms of the IF statement</a:t>
            </a:r>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2125187179"/>
              </p:ext>
            </p:extLst>
          </p:nvPr>
        </p:nvGraphicFramePr>
        <p:xfrm>
          <a:off x="363138" y="2872658"/>
          <a:ext cx="10608276" cy="2844800"/>
        </p:xfrm>
        <a:graphic>
          <a:graphicData uri="http://schemas.openxmlformats.org/drawingml/2006/table">
            <a:tbl>
              <a:tblPr firstRow="1" bandRow="1">
                <a:tableStyleId>{5940675A-B579-460E-94D1-54222C63F5DA}</a:tableStyleId>
              </a:tblPr>
              <a:tblGrid>
                <a:gridCol w="2902378">
                  <a:extLst>
                    <a:ext uri="{9D8B030D-6E8A-4147-A177-3AD203B41FA5}">
                      <a16:colId xmlns:a16="http://schemas.microsoft.com/office/drawing/2014/main" val="1811153121"/>
                    </a:ext>
                  </a:extLst>
                </a:gridCol>
                <a:gridCol w="7705898">
                  <a:extLst>
                    <a:ext uri="{9D8B030D-6E8A-4147-A177-3AD203B41FA5}">
                      <a16:colId xmlns:a16="http://schemas.microsoft.com/office/drawing/2014/main" val="3259849109"/>
                    </a:ext>
                  </a:extLst>
                </a:gridCol>
              </a:tblGrid>
              <a:tr h="370840">
                <a:tc>
                  <a:txBody>
                    <a:bodyPr/>
                    <a:lstStyle/>
                    <a:p>
                      <a:r>
                        <a:rPr lang="en-ZA" dirty="0">
                          <a:solidFill>
                            <a:schemeClr val="bg1"/>
                          </a:solidFill>
                        </a:rPr>
                        <a:t>IF Statement </a:t>
                      </a:r>
                    </a:p>
                  </a:txBody>
                  <a:tcPr>
                    <a:solidFill>
                      <a:schemeClr val="tx1"/>
                    </a:solidFill>
                  </a:tcPr>
                </a:tc>
                <a:tc>
                  <a:txBody>
                    <a:bodyPr/>
                    <a:lstStyle/>
                    <a:p>
                      <a:r>
                        <a:rPr lang="en-ZA" dirty="0">
                          <a:solidFill>
                            <a:schemeClr val="bg1"/>
                          </a:solidFill>
                        </a:rPr>
                        <a:t>Description</a:t>
                      </a:r>
                    </a:p>
                  </a:txBody>
                  <a:tcPr>
                    <a:solidFill>
                      <a:schemeClr val="tx1"/>
                    </a:solidFill>
                  </a:tcPr>
                </a:tc>
                <a:extLst>
                  <a:ext uri="{0D108BD9-81ED-4DB2-BD59-A6C34878D82A}">
                    <a16:rowId xmlns:a16="http://schemas.microsoft.com/office/drawing/2014/main" val="684280669"/>
                  </a:ext>
                </a:extLst>
              </a:tr>
              <a:tr h="370840">
                <a:tc>
                  <a:txBody>
                    <a:bodyPr/>
                    <a:lstStyle/>
                    <a:p>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IF-THEN</a:t>
                      </a:r>
                    </a:p>
                  </a:txBody>
                  <a:tcPr/>
                </a:tc>
                <a:tc>
                  <a:txBody>
                    <a:bodyPr/>
                    <a:lstStyle/>
                    <a:p>
                      <a:r>
                        <a:rPr lang="en-ZA" dirty="0"/>
                        <a:t>Evaluates</a:t>
                      </a:r>
                      <a:r>
                        <a:rPr lang="en-ZA" baseline="0" dirty="0"/>
                        <a:t> </a:t>
                      </a:r>
                      <a:r>
                        <a:rPr lang="en-ZA" dirty="0"/>
                        <a:t> of a single condition and if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TRUE</a:t>
                      </a:r>
                      <a:r>
                        <a:rPr lang="en-ZA" baseline="0" dirty="0"/>
                        <a:t> performs a specific action/s</a:t>
                      </a:r>
                      <a:endParaRPr lang="en-ZA" dirty="0"/>
                    </a:p>
                  </a:txBody>
                  <a:tcPr/>
                </a:tc>
                <a:extLst>
                  <a:ext uri="{0D108BD9-81ED-4DB2-BD59-A6C34878D82A}">
                    <a16:rowId xmlns:a16="http://schemas.microsoft.com/office/drawing/2014/main" val="3578368781"/>
                  </a:ext>
                </a:extLst>
              </a:tr>
              <a:tr h="370840">
                <a:tc>
                  <a:txBody>
                    <a:bodyPr/>
                    <a:lstStyle/>
                    <a:p>
                      <a:pPr marL="0" algn="l" defTabSz="914400" rtl="0" eaLnBrk="1" latinLnBrk="0" hangingPunct="1"/>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IF-THEN-ELSE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a:t>Allows a choice between two actions base</a:t>
                      </a:r>
                      <a:r>
                        <a:rPr lang="en-ZA" baseline="0" dirty="0"/>
                        <a:t> on the evaluation of a single condition.</a:t>
                      </a:r>
                      <a:endParaRPr lang="en-ZA" dirty="0"/>
                    </a:p>
                  </a:txBody>
                  <a:tcPr/>
                </a:tc>
                <a:extLst>
                  <a:ext uri="{0D108BD9-81ED-4DB2-BD59-A6C34878D82A}">
                    <a16:rowId xmlns:a16="http://schemas.microsoft.com/office/drawing/2014/main" val="3186634703"/>
                  </a:ext>
                </a:extLst>
              </a:tr>
              <a:tr h="370840">
                <a:tc>
                  <a:txBody>
                    <a:bodyPr/>
                    <a:lstStyle/>
                    <a:p>
                      <a:pPr marL="0" algn="l" defTabSz="914400" rtl="0" eaLnBrk="1" latinLnBrk="0" hangingPunct="1"/>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IF-THEN-ELSE-IF</a:t>
                      </a:r>
                    </a:p>
                  </a:txBody>
                  <a:tcPr/>
                </a:tc>
                <a:tc>
                  <a:txBody>
                    <a:bodyPr/>
                    <a:lstStyle/>
                    <a:p>
                      <a:r>
                        <a:rPr lang="en-ZA" dirty="0"/>
                        <a:t>To</a:t>
                      </a:r>
                      <a:r>
                        <a:rPr lang="en-ZA" baseline="0" dirty="0"/>
                        <a:t> a</a:t>
                      </a:r>
                      <a:r>
                        <a:rPr lang="en-ZA" dirty="0"/>
                        <a:t>llows for the evaluation of additional conditions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ELSIF</a:t>
                      </a:r>
                      <a:r>
                        <a:rPr lang="en-ZA" dirty="0"/>
                        <a:t> is used. Any number of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ELSIF</a:t>
                      </a:r>
                      <a:r>
                        <a:rPr lang="en-ZA" baseline="0" dirty="0"/>
                        <a:t> clauses can be used within a IF statement. Conditions are evaluated one at a time from top to bottom. If any condition is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TRUE</a:t>
                      </a:r>
                      <a:r>
                        <a:rPr lang="en-ZA" baseline="0" dirty="0"/>
                        <a:t>, its action is executed and control is passes to the next statement. If all conditions are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FALSE</a:t>
                      </a:r>
                      <a:r>
                        <a:rPr lang="en-ZA" baseline="0" dirty="0"/>
                        <a:t> or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NULL</a:t>
                      </a:r>
                      <a:r>
                        <a:rPr lang="en-ZA" baseline="0" dirty="0"/>
                        <a:t> the sequence in the </a:t>
                      </a:r>
                      <a:r>
                        <a:rPr lang="en-ZA" sz="1800" b="1" i="1" kern="1200" dirty="0">
                          <a:solidFill>
                            <a:schemeClr val="accent5">
                              <a:lumMod val="75000"/>
                            </a:schemeClr>
                          </a:solidFill>
                          <a:latin typeface="Courier New" panose="02070309020205020404" pitchFamily="49" charset="0"/>
                          <a:ea typeface="+mn-ea"/>
                          <a:cs typeface="Courier New" panose="02070309020205020404" pitchFamily="49" charset="0"/>
                        </a:rPr>
                        <a:t>ELSE</a:t>
                      </a:r>
                      <a:r>
                        <a:rPr lang="en-ZA" baseline="0" dirty="0"/>
                        <a:t> is executed.</a:t>
                      </a:r>
                      <a:endParaRPr lang="en-ZA" dirty="0"/>
                    </a:p>
                  </a:txBody>
                  <a:tcPr/>
                </a:tc>
                <a:extLst>
                  <a:ext uri="{0D108BD9-81ED-4DB2-BD59-A6C34878D82A}">
                    <a16:rowId xmlns:a16="http://schemas.microsoft.com/office/drawing/2014/main" val="1983572284"/>
                  </a:ext>
                </a:extLst>
              </a:tr>
            </a:tbl>
          </a:graphicData>
        </a:graphic>
      </p:graphicFrame>
    </p:spTree>
    <p:extLst>
      <p:ext uri="{BB962C8B-B14F-4D97-AF65-F5344CB8AC3E}">
        <p14:creationId xmlns:p14="http://schemas.microsoft.com/office/powerpoint/2010/main" val="3222040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26408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Example - (</a:t>
            </a:r>
            <a:r>
              <a:rPr lang="en-US" b="1" i="1" dirty="0">
                <a:solidFill>
                  <a:schemeClr val="accent5">
                    <a:lumMod val="75000"/>
                  </a:schemeClr>
                </a:solidFill>
                <a:latin typeface="Courier New" panose="02070309020205020404" pitchFamily="49" charset="0"/>
                <a:ea typeface="+mn-ea"/>
                <a:cs typeface="Courier New" panose="02070309020205020404" pitchFamily="49" charset="0"/>
              </a:rPr>
              <a:t>IF-THEN</a:t>
            </a:r>
            <a:r>
              <a:rPr lang="en-US" sz="4800" dirty="0">
                <a:effectLst>
                  <a:outerShdw blurRad="38100" dist="38100" dir="2700000" algn="tl">
                    <a:srgbClr val="000000">
                      <a:alpha val="43137"/>
                    </a:srgbClr>
                  </a:outerShdw>
                </a:effectLst>
                <a:latin typeface="+mn-lt"/>
                <a:ea typeface="+mn-ea"/>
                <a:cs typeface="+mn-cs"/>
              </a:rPr>
              <a:t>)</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7F1875A-DA51-758F-2470-917D3C9C3034}"/>
              </a:ext>
            </a:extLst>
          </p:cNvPr>
          <p:cNvPicPr>
            <a:picLocks noChangeAspect="1"/>
          </p:cNvPicPr>
          <p:nvPr/>
        </p:nvPicPr>
        <p:blipFill>
          <a:blip r:embed="rId2"/>
          <a:stretch>
            <a:fillRect/>
          </a:stretch>
        </p:blipFill>
        <p:spPr>
          <a:xfrm>
            <a:off x="1018694" y="1492147"/>
            <a:ext cx="9087598" cy="3879953"/>
          </a:xfrm>
          <a:prstGeom prst="rect">
            <a:avLst/>
          </a:prstGeom>
        </p:spPr>
      </p:pic>
    </p:spTree>
    <p:extLst>
      <p:ext uri="{BB962C8B-B14F-4D97-AF65-F5344CB8AC3E}">
        <p14:creationId xmlns:p14="http://schemas.microsoft.com/office/powerpoint/2010/main" val="3854845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26408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Example (</a:t>
            </a:r>
            <a:r>
              <a:rPr lang="en-US" b="1" i="1" dirty="0">
                <a:solidFill>
                  <a:schemeClr val="accent5">
                    <a:lumMod val="75000"/>
                  </a:schemeClr>
                </a:solidFill>
                <a:latin typeface="Courier New" panose="02070309020205020404" pitchFamily="49" charset="0"/>
                <a:ea typeface="+mn-ea"/>
                <a:cs typeface="Courier New" panose="02070309020205020404" pitchFamily="49" charset="0"/>
              </a:rPr>
              <a:t>IF-THEN-ELSE</a:t>
            </a:r>
            <a:r>
              <a:rPr lang="en-US" sz="4800" dirty="0">
                <a:effectLst>
                  <a:outerShdw blurRad="38100" dist="38100" dir="2700000" algn="tl">
                    <a:srgbClr val="000000">
                      <a:alpha val="43137"/>
                    </a:srgbClr>
                  </a:outerShdw>
                </a:effectLst>
                <a:latin typeface="+mn-lt"/>
                <a:ea typeface="+mn-ea"/>
                <a:cs typeface="+mn-cs"/>
              </a:rPr>
              <a:t>)</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237D0A8-B576-7E02-5520-09D39E374589}"/>
              </a:ext>
            </a:extLst>
          </p:cNvPr>
          <p:cNvPicPr>
            <a:picLocks noChangeAspect="1"/>
          </p:cNvPicPr>
          <p:nvPr/>
        </p:nvPicPr>
        <p:blipFill>
          <a:blip r:embed="rId2"/>
          <a:stretch>
            <a:fillRect/>
          </a:stretch>
        </p:blipFill>
        <p:spPr>
          <a:xfrm>
            <a:off x="876299" y="1300162"/>
            <a:ext cx="9877425" cy="4512961"/>
          </a:xfrm>
          <a:prstGeom prst="rect">
            <a:avLst/>
          </a:prstGeom>
        </p:spPr>
      </p:pic>
    </p:spTree>
    <p:extLst>
      <p:ext uri="{BB962C8B-B14F-4D97-AF65-F5344CB8AC3E}">
        <p14:creationId xmlns:p14="http://schemas.microsoft.com/office/powerpoint/2010/main" val="14292008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8264087" cy="975792"/>
          </a:xfrm>
        </p:spPr>
        <p:txBody>
          <a:bodyPr>
            <a:normAutofit/>
          </a:bodyPr>
          <a:lstStyle/>
          <a:p>
            <a:r>
              <a:rPr lang="en-US" sz="4800" dirty="0">
                <a:effectLst>
                  <a:outerShdw blurRad="38100" dist="38100" dir="2700000" algn="tl">
                    <a:srgbClr val="000000">
                      <a:alpha val="43137"/>
                    </a:srgbClr>
                  </a:outerShdw>
                </a:effectLst>
                <a:latin typeface="+mn-lt"/>
                <a:ea typeface="+mn-ea"/>
                <a:cs typeface="+mn-cs"/>
              </a:rPr>
              <a:t>Example (</a:t>
            </a:r>
            <a:r>
              <a:rPr lang="en-US" b="1" i="1" dirty="0">
                <a:solidFill>
                  <a:schemeClr val="accent5">
                    <a:lumMod val="75000"/>
                  </a:schemeClr>
                </a:solidFill>
                <a:latin typeface="Courier New" panose="02070309020205020404" pitchFamily="49" charset="0"/>
                <a:ea typeface="+mn-ea"/>
                <a:cs typeface="Courier New" panose="02070309020205020404" pitchFamily="49" charset="0"/>
              </a:rPr>
              <a:t>IF-THEN-ELSIF</a:t>
            </a:r>
            <a:r>
              <a:rPr lang="en-US" sz="4800" dirty="0">
                <a:effectLst>
                  <a:outerShdw blurRad="38100" dist="38100" dir="2700000" algn="tl">
                    <a:srgbClr val="000000">
                      <a:alpha val="43137"/>
                    </a:srgbClr>
                  </a:outerShdw>
                </a:effectLst>
                <a:latin typeface="+mn-lt"/>
                <a:ea typeface="+mn-ea"/>
                <a:cs typeface="+mn-cs"/>
              </a:rPr>
              <a:t>)</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68B5E0B-B85A-D03D-5F27-ED1F723F8FE8}"/>
              </a:ext>
            </a:extLst>
          </p:cNvPr>
          <p:cNvPicPr>
            <a:picLocks noChangeAspect="1"/>
          </p:cNvPicPr>
          <p:nvPr/>
        </p:nvPicPr>
        <p:blipFill>
          <a:blip r:embed="rId2"/>
          <a:stretch>
            <a:fillRect/>
          </a:stretch>
        </p:blipFill>
        <p:spPr>
          <a:xfrm>
            <a:off x="923925" y="1400175"/>
            <a:ext cx="8591550" cy="4540612"/>
          </a:xfrm>
          <a:prstGeom prst="rect">
            <a:avLst/>
          </a:prstGeom>
        </p:spPr>
      </p:pic>
    </p:spTree>
    <p:extLst>
      <p:ext uri="{BB962C8B-B14F-4D97-AF65-F5344CB8AC3E}">
        <p14:creationId xmlns:p14="http://schemas.microsoft.com/office/powerpoint/2010/main" val="2783317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24" y="150899"/>
            <a:ext cx="9319803" cy="975792"/>
          </a:xfrm>
        </p:spPr>
        <p:txBody>
          <a:bodyPr>
            <a:normAutofit fontScale="90000"/>
          </a:bodyPr>
          <a:lstStyle/>
          <a:p>
            <a:r>
              <a:rPr lang="en-US" sz="4800" dirty="0">
                <a:effectLst>
                  <a:outerShdw blurRad="38100" dist="38100" dir="2700000" algn="tl">
                    <a:srgbClr val="000000">
                      <a:alpha val="43137"/>
                    </a:srgbClr>
                  </a:outerShdw>
                </a:effectLst>
                <a:latin typeface="+mn-lt"/>
                <a:ea typeface="+mn-ea"/>
                <a:cs typeface="+mn-cs"/>
              </a:rPr>
              <a:t>Conditional Control Statements (CASE)</a:t>
            </a:r>
          </a:p>
        </p:txBody>
      </p:sp>
      <p:sp>
        <p:nvSpPr>
          <p:cNvPr id="3" name="Content Placeholder 2"/>
          <p:cNvSpPr>
            <a:spLocks noGrp="1"/>
          </p:cNvSpPr>
          <p:nvPr>
            <p:ph idx="1"/>
          </p:nvPr>
        </p:nvSpPr>
        <p:spPr>
          <a:xfrm>
            <a:off x="191195" y="1088964"/>
            <a:ext cx="11853949" cy="5175943"/>
          </a:xfrm>
        </p:spPr>
        <p:txBody>
          <a:bodyPr>
            <a:normAutofit/>
          </a:bodyPr>
          <a:lstStyle/>
          <a:p>
            <a:r>
              <a:rPr lang="en-US" sz="2400" dirty="0"/>
              <a:t>The CASE statement selects one sequence of statements to execute using a selector.</a:t>
            </a:r>
          </a:p>
          <a:p>
            <a:r>
              <a:rPr lang="en-US" sz="2400" dirty="0"/>
              <a:t>A selector is an expression whose value is used to select one of several alternatives.</a:t>
            </a:r>
          </a:p>
          <a:p>
            <a:r>
              <a:rPr lang="en-US" sz="2400" dirty="0"/>
              <a:t>Lengthy </a:t>
            </a:r>
            <a:r>
              <a:rPr lang="en-US" sz="1800" b="1" i="1" dirty="0">
                <a:solidFill>
                  <a:schemeClr val="accent5">
                    <a:lumMod val="75000"/>
                  </a:schemeClr>
                </a:solidFill>
                <a:latin typeface="Courier New" panose="02070309020205020404" pitchFamily="49" charset="0"/>
                <a:cs typeface="Courier New" panose="02070309020205020404" pitchFamily="49" charset="0"/>
              </a:rPr>
              <a:t>IF-THEN-ELSE</a:t>
            </a:r>
            <a:r>
              <a:rPr lang="en-US" sz="2400" dirty="0"/>
              <a:t> statements can be rewritten as CASE statements to make them more readable and efficient.</a:t>
            </a:r>
          </a:p>
          <a:p>
            <a:r>
              <a:rPr lang="en-US" sz="2400" dirty="0"/>
              <a:t>The else clause </a:t>
            </a:r>
            <a:r>
              <a:rPr lang="en-US" sz="2400"/>
              <a:t>is optional.</a:t>
            </a: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Advanced Database ADDB7311 : Simukai Musiyiwa</a:t>
            </a: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FC8-7946-4E19-B6C9-6D6B17086E0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nvSpPr>
        <p:spPr>
          <a:xfrm>
            <a:off x="838200" y="3355167"/>
            <a:ext cx="10515600" cy="307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5">
                    <a:lumMod val="75000"/>
                  </a:schemeClr>
                </a:solidFill>
                <a:latin typeface="Courier New" panose="02070309020205020404" pitchFamily="49" charset="0"/>
                <a:cs typeface="Courier New" panose="02070309020205020404" pitchFamily="49" charset="0"/>
              </a:rPr>
              <a:t>CASE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chemeClr val="accent5">
                    <a:lumMod val="75000"/>
                  </a:schemeClr>
                </a:solidFill>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SELECTOR ]</a:t>
            </a:r>
          </a:p>
          <a:p>
            <a:pPr marL="457200" lvl="1" indent="0">
              <a:buFont typeface="Arial" panose="020B0604020202020204" pitchFamily="34" charset="0"/>
              <a:buNone/>
            </a:pPr>
            <a:r>
              <a:rPr lang="en-US" sz="2800" b="1" dirty="0">
                <a:solidFill>
                  <a:schemeClr val="accent5">
                    <a:lumMod val="75000"/>
                  </a:schemeClr>
                </a:solidFill>
                <a:latin typeface="Courier New" panose="02070309020205020404" pitchFamily="49" charset="0"/>
                <a:cs typeface="Courier New" panose="02070309020205020404" pitchFamily="49" charset="0"/>
              </a:rPr>
              <a:t>WHEN </a:t>
            </a:r>
            <a:r>
              <a:rPr lang="en-US" sz="2800" b="1" dirty="0">
                <a:solidFill>
                  <a:srgbClr val="FF0000"/>
                </a:solidFill>
                <a:latin typeface="Comic Sans MS" panose="030F0702030302020204" pitchFamily="66" charset="0"/>
                <a:cs typeface="Courier New" panose="02070309020205020404" pitchFamily="49" charset="0"/>
              </a:rPr>
              <a:t>--condition1 </a:t>
            </a:r>
            <a:r>
              <a:rPr lang="en-US" sz="2800" b="1" dirty="0">
                <a:solidFill>
                  <a:schemeClr val="accent5">
                    <a:lumMod val="75000"/>
                  </a:schemeClr>
                </a:solidFill>
                <a:latin typeface="Courier New" panose="02070309020205020404" pitchFamily="49" charset="0"/>
                <a:cs typeface="Courier New" panose="02070309020205020404" pitchFamily="49" charset="0"/>
              </a:rPr>
              <a:t>THEN </a:t>
            </a:r>
            <a:r>
              <a:rPr lang="en-US" sz="2800" b="1" dirty="0">
                <a:solidFill>
                  <a:srgbClr val="FF0000"/>
                </a:solidFill>
                <a:latin typeface="Comic Sans MS" panose="030F0702030302020204" pitchFamily="66" charset="0"/>
                <a:cs typeface="Courier New" panose="02070309020205020404" pitchFamily="49" charset="0"/>
              </a:rPr>
              <a:t>--action1 </a:t>
            </a:r>
          </a:p>
          <a:p>
            <a:pPr marL="457200" lvl="1" indent="0">
              <a:buNone/>
            </a:pPr>
            <a:r>
              <a:rPr lang="en-US" sz="2800" b="1" dirty="0">
                <a:solidFill>
                  <a:schemeClr val="accent5">
                    <a:lumMod val="75000"/>
                  </a:schemeClr>
                </a:solidFill>
                <a:latin typeface="Courier New" panose="02070309020205020404" pitchFamily="49" charset="0"/>
                <a:cs typeface="Courier New" panose="02070309020205020404" pitchFamily="49" charset="0"/>
              </a:rPr>
              <a:t>WHEN </a:t>
            </a:r>
            <a:r>
              <a:rPr lang="en-US" sz="2800" b="1" dirty="0">
                <a:solidFill>
                  <a:srgbClr val="FF0000"/>
                </a:solidFill>
                <a:latin typeface="Comic Sans MS" panose="030F0702030302020204" pitchFamily="66" charset="0"/>
                <a:cs typeface="Courier New" panose="02070309020205020404" pitchFamily="49" charset="0"/>
              </a:rPr>
              <a:t>--condition2 </a:t>
            </a:r>
            <a:r>
              <a:rPr lang="en-US" sz="2800" b="1" dirty="0">
                <a:solidFill>
                  <a:schemeClr val="accent5">
                    <a:lumMod val="75000"/>
                  </a:schemeClr>
                </a:solidFill>
                <a:latin typeface="Courier New" panose="02070309020205020404" pitchFamily="49" charset="0"/>
                <a:cs typeface="Courier New" panose="02070309020205020404" pitchFamily="49" charset="0"/>
              </a:rPr>
              <a:t>THEN </a:t>
            </a:r>
            <a:r>
              <a:rPr lang="en-US" sz="2800" b="1" dirty="0">
                <a:solidFill>
                  <a:srgbClr val="FF0000"/>
                </a:solidFill>
                <a:latin typeface="Comic Sans MS" panose="030F0702030302020204" pitchFamily="66" charset="0"/>
                <a:cs typeface="Courier New" panose="02070309020205020404" pitchFamily="49" charset="0"/>
              </a:rPr>
              <a:t>--action2 </a:t>
            </a:r>
          </a:p>
          <a:p>
            <a:pPr marL="457200" lvl="1" indent="0">
              <a:buNone/>
            </a:pPr>
            <a:r>
              <a:rPr lang="en-US" sz="2800" b="1" dirty="0">
                <a:solidFill>
                  <a:schemeClr val="accent5">
                    <a:lumMod val="75000"/>
                  </a:schemeClr>
                </a:solidFill>
                <a:latin typeface="Courier New" panose="02070309020205020404" pitchFamily="49" charset="0"/>
                <a:cs typeface="Courier New" panose="02070309020205020404" pitchFamily="49" charset="0"/>
              </a:rPr>
              <a:t>WHEN </a:t>
            </a:r>
            <a:r>
              <a:rPr lang="en-US" sz="2800" b="1" dirty="0">
                <a:solidFill>
                  <a:srgbClr val="FF0000"/>
                </a:solidFill>
                <a:latin typeface="Comic Sans MS" panose="030F0702030302020204" pitchFamily="66" charset="0"/>
                <a:cs typeface="Courier New" panose="02070309020205020404" pitchFamily="49" charset="0"/>
              </a:rPr>
              <a:t>--condition3 </a:t>
            </a:r>
            <a:r>
              <a:rPr lang="en-US" sz="2800" b="1" dirty="0">
                <a:solidFill>
                  <a:schemeClr val="accent5">
                    <a:lumMod val="75000"/>
                  </a:schemeClr>
                </a:solidFill>
                <a:latin typeface="Courier New" panose="02070309020205020404" pitchFamily="49" charset="0"/>
                <a:cs typeface="Courier New" panose="02070309020205020404" pitchFamily="49" charset="0"/>
              </a:rPr>
              <a:t>THEN </a:t>
            </a:r>
            <a:r>
              <a:rPr lang="en-US" sz="2800" b="1" dirty="0">
                <a:solidFill>
                  <a:srgbClr val="FF0000"/>
                </a:solidFill>
                <a:latin typeface="Comic Sans MS" panose="030F0702030302020204" pitchFamily="66" charset="0"/>
                <a:cs typeface="Courier New" panose="02070309020205020404" pitchFamily="49" charset="0"/>
              </a:rPr>
              <a:t>--action3 </a:t>
            </a:r>
          </a:p>
          <a:p>
            <a:pPr marL="457200" lvl="1" indent="0">
              <a:buFont typeface="Arial" panose="020B0604020202020204" pitchFamily="34" charset="0"/>
              <a:buNone/>
            </a:pPr>
            <a:r>
              <a:rPr lang="en-US" sz="2800" b="1" dirty="0">
                <a:solidFill>
                  <a:schemeClr val="accent5">
                    <a:lumMod val="75000"/>
                  </a:schemeClr>
                </a:solidFill>
                <a:latin typeface="Courier New" panose="02070309020205020404" pitchFamily="49" charset="0"/>
                <a:cs typeface="Courier New" panose="02070309020205020404" pitchFamily="49" charset="0"/>
              </a:rPr>
              <a:t>ELSE --alternate action</a:t>
            </a:r>
          </a:p>
          <a:p>
            <a:pPr marL="0" indent="0">
              <a:lnSpc>
                <a:spcPct val="100000"/>
              </a:lnSpc>
              <a:buFont typeface="Arial" panose="020B0604020202020204" pitchFamily="34" charset="0"/>
              <a:buNone/>
            </a:pPr>
            <a:r>
              <a:rPr lang="en-US" b="1" dirty="0">
                <a:solidFill>
                  <a:schemeClr val="accent5">
                    <a:lumMod val="75000"/>
                  </a:schemeClr>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805409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effectLst>
                  <a:outerShdw blurRad="38100" dist="38100" dir="2700000" algn="tl">
                    <a:srgbClr val="000000">
                      <a:alpha val="43137"/>
                    </a:srgbClr>
                  </a:outerShdw>
                </a:effectLst>
              </a:rPr>
              <a:t>External Procedures</a:t>
            </a:r>
          </a:p>
        </p:txBody>
      </p:sp>
      <p:pic>
        <p:nvPicPr>
          <p:cNvPr id="32" name="Picture 31" descr="A robot with human face">
            <a:extLst>
              <a:ext uri="{FF2B5EF4-FFF2-40B4-BE49-F238E27FC236}">
                <a16:creationId xmlns:a16="http://schemas.microsoft.com/office/drawing/2014/main" id="{2C7871A8-EA64-D58C-59A8-3C7386C5DE61}"/>
              </a:ext>
            </a:extLst>
          </p:cNvPr>
          <p:cNvPicPr>
            <a:picLocks noChangeAspect="1"/>
          </p:cNvPicPr>
          <p:nvPr/>
        </p:nvPicPr>
        <p:blipFill rotWithShape="1">
          <a:blip r:embed="rId2">
            <a:alphaModFix/>
          </a:blip>
          <a:srcRect l="552" r="16180" b="2"/>
          <a:stretch/>
        </p:blipFill>
        <p:spPr>
          <a:xfrm>
            <a:off x="5800734" y="1057275"/>
            <a:ext cx="5917401" cy="4743450"/>
          </a:xfrm>
          <a:prstGeom prst="rect">
            <a:avLst/>
          </a:prstGeom>
        </p:spPr>
      </p:pic>
      <p:sp>
        <p:nvSpPr>
          <p:cNvPr id="42" name="Rectangle 4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bg1">
                    <a:lumMod val="50000"/>
                  </a:schemeClr>
                </a:solidFill>
                <a:latin typeface="Calibri" panose="020F0502020204030204"/>
                <a:ea typeface="+mn-ea"/>
                <a:cs typeface="+mn-cs"/>
              </a:rPr>
              <a:t>Advanced Database ADDB7311 : Simukai Musiyiwa</a:t>
            </a:r>
          </a:p>
        </p:txBody>
      </p:sp>
      <p:sp>
        <p:nvSpPr>
          <p:cNvPr id="6" name="Slide Number Placeholder 5"/>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0B70FC8-7946-4E19-B6C9-6D6B17086E0B}" type="slidenum">
              <a:rPr lang="en-US">
                <a:solidFill>
                  <a:schemeClr val="bg1">
                    <a:lumMod val="50000"/>
                  </a:schemeClr>
                </a:solidFill>
                <a:latin typeface="Calibri" panose="020F0502020204030204"/>
              </a:rPr>
              <a:pPr>
                <a:spcAft>
                  <a:spcPts val="600"/>
                </a:spcAft>
                <a:defRPr/>
              </a:pPr>
              <a:t>99</a:t>
            </a:fld>
            <a:endParaRPr lang="en-US">
              <a:solidFill>
                <a:schemeClr val="bg1">
                  <a:lumMod val="50000"/>
                </a:schemeClr>
              </a:solidFill>
              <a:latin typeface="Calibri" panose="020F0502020204030204"/>
            </a:endParaRPr>
          </a:p>
        </p:txBody>
      </p:sp>
    </p:spTree>
    <p:extLst>
      <p:ext uri="{BB962C8B-B14F-4D97-AF65-F5344CB8AC3E}">
        <p14:creationId xmlns:p14="http://schemas.microsoft.com/office/powerpoint/2010/main" val="358212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10c8f44-f469-448f-bc0d-d781288ff01b}" enabled="0" method="" siteId="{e10c8f44-f469-448f-bc0d-d781288ff01b}" removed="1"/>
</clbl:labelList>
</file>

<file path=docProps/app.xml><?xml version="1.0" encoding="utf-8"?>
<Properties xmlns="http://schemas.openxmlformats.org/officeDocument/2006/extended-properties" xmlns:vt="http://schemas.openxmlformats.org/officeDocument/2006/docPropsVTypes">
  <Template/>
  <TotalTime>12793</TotalTime>
  <Words>8326</Words>
  <Application>Microsoft Office PowerPoint</Application>
  <PresentationFormat>Widescreen</PresentationFormat>
  <Paragraphs>875</Paragraphs>
  <Slides>105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Arial</vt:lpstr>
      <vt:lpstr>Calibri</vt:lpstr>
      <vt:lpstr>Calibri Light</vt:lpstr>
      <vt:lpstr>Comic Sans MS</vt:lpstr>
      <vt:lpstr>Consolas</vt:lpstr>
      <vt:lpstr>Courier New</vt:lpstr>
      <vt:lpstr>Lucida Sans Typewriter</vt:lpstr>
      <vt:lpstr>Menlo</vt:lpstr>
      <vt:lpstr>Wingdings</vt:lpstr>
      <vt:lpstr>Office Theme</vt:lpstr>
      <vt:lpstr>Advanced Databases ADDB6311</vt:lpstr>
      <vt:lpstr>Overview of Basic Database Concepts</vt:lpstr>
      <vt:lpstr>Overview of Basic Database Concepts</vt:lpstr>
      <vt:lpstr>Overview of Basic Database Concepts</vt:lpstr>
      <vt:lpstr>Overview of Basic Database Concepts</vt:lpstr>
      <vt:lpstr>DBMS (Database Management System)</vt:lpstr>
      <vt:lpstr>Manual Data Processing vs. Databases</vt:lpstr>
      <vt:lpstr>The DBMS System</vt:lpstr>
      <vt:lpstr>Database Tables and Normalization</vt:lpstr>
      <vt:lpstr>Database Tables and Normalization</vt:lpstr>
      <vt:lpstr>Summary of DBMS benefits</vt:lpstr>
      <vt:lpstr>Database Models and Architecture</vt:lpstr>
      <vt:lpstr>Database Models</vt:lpstr>
      <vt:lpstr>Database Model Basic Building Blocks</vt:lpstr>
      <vt:lpstr>Database Models (Flat File)</vt:lpstr>
      <vt:lpstr>Database Models(Hierarchical)</vt:lpstr>
      <vt:lpstr>Database Models(Network)</vt:lpstr>
      <vt:lpstr>Database Models (Relational)</vt:lpstr>
      <vt:lpstr>Database Models (Star)</vt:lpstr>
      <vt:lpstr>Database Models (Object Relational)</vt:lpstr>
      <vt:lpstr>Types of Database Environments</vt:lpstr>
      <vt:lpstr>Tiered Architecture</vt:lpstr>
      <vt:lpstr>Two-tiered Architecture</vt:lpstr>
      <vt:lpstr>Multi-tiered Architecture (n-tiered)</vt:lpstr>
      <vt:lpstr>Structured Query Language Basics</vt:lpstr>
      <vt:lpstr>Structured Query Language</vt:lpstr>
      <vt:lpstr>SELECT FUNDAMENTALS</vt:lpstr>
      <vt:lpstr>Aggregate Functions</vt:lpstr>
      <vt:lpstr>Joins</vt:lpstr>
      <vt:lpstr>PowerPoint Presentation</vt:lpstr>
      <vt:lpstr>RDBMS Applications</vt:lpstr>
      <vt:lpstr>RDBMS Market Share</vt:lpstr>
      <vt:lpstr>PowerPoint Presentation</vt:lpstr>
      <vt:lpstr>Oracle Editions</vt:lpstr>
      <vt:lpstr>Advantages of Oracle RDBMS</vt:lpstr>
      <vt:lpstr>Oracle XE 23c</vt:lpstr>
      <vt:lpstr>Oracle Users</vt:lpstr>
      <vt:lpstr>User Privileges</vt:lpstr>
      <vt:lpstr>The GRANT Statement</vt:lpstr>
      <vt:lpstr>The GRANT Statement</vt:lpstr>
      <vt:lpstr>Separation of Duties</vt:lpstr>
      <vt:lpstr>Oracle Program Categories</vt:lpstr>
      <vt:lpstr>SQL*Plus</vt:lpstr>
      <vt:lpstr>SQL*Plus</vt:lpstr>
      <vt:lpstr>SQL Developer</vt:lpstr>
      <vt:lpstr>SQL Developer</vt:lpstr>
      <vt:lpstr>SQL Developer</vt:lpstr>
      <vt:lpstr>PowerPoint Presentation</vt:lpstr>
      <vt:lpstr>Creating a System connection to the XE Database</vt:lpstr>
      <vt:lpstr>Creating a new Schema using System</vt:lpstr>
      <vt:lpstr>Data Dictionary</vt:lpstr>
      <vt:lpstr>(DBA)Database Administrator Tasks</vt:lpstr>
      <vt:lpstr>Supported Oracle Data Types</vt:lpstr>
      <vt:lpstr>PL\SQL </vt:lpstr>
      <vt:lpstr>Features of PL/SQL</vt:lpstr>
      <vt:lpstr>Features of PL/SQL ….continued..</vt:lpstr>
      <vt:lpstr>Components of the PL/SQL Environment</vt:lpstr>
      <vt:lpstr>The PL\SQL Block   </vt:lpstr>
      <vt:lpstr>The PL\SQL Block </vt:lpstr>
      <vt:lpstr>The PL\SQL Block</vt:lpstr>
      <vt:lpstr>%TYPE Attribute (Data type Anchoring)</vt:lpstr>
      <vt:lpstr>%TYPE Attribute Example </vt:lpstr>
      <vt:lpstr>%ROWTYPE Attribute</vt:lpstr>
      <vt:lpstr>%ROWTYPE Attribute Example</vt:lpstr>
      <vt:lpstr>SELECT .. INTO</vt:lpstr>
      <vt:lpstr>Explicit vs Implicit Cursors</vt:lpstr>
      <vt:lpstr>Explicit Cursors</vt:lpstr>
      <vt:lpstr>Explicit Cursors Syntax</vt:lpstr>
      <vt:lpstr>CURSOR FOR LOOP</vt:lpstr>
      <vt:lpstr>Sub Programs </vt:lpstr>
      <vt:lpstr>Subprograms</vt:lpstr>
      <vt:lpstr>Benefits of Subprograms(continued..)</vt:lpstr>
      <vt:lpstr>Procedures</vt:lpstr>
      <vt:lpstr>Uses of Functions in PL/SQL</vt:lpstr>
      <vt:lpstr>Procedures vs Functions</vt:lpstr>
      <vt:lpstr>Triggers</vt:lpstr>
      <vt:lpstr>Triggers … continued.. </vt:lpstr>
      <vt:lpstr>Other Database Objects </vt:lpstr>
      <vt:lpstr>Views</vt:lpstr>
      <vt:lpstr>Views</vt:lpstr>
      <vt:lpstr>Sequences</vt:lpstr>
      <vt:lpstr>Sequences</vt:lpstr>
      <vt:lpstr>Synonyms</vt:lpstr>
      <vt:lpstr>Synonyms</vt:lpstr>
      <vt:lpstr>Synonyms</vt:lpstr>
      <vt:lpstr>Handling Exceptions</vt:lpstr>
      <vt:lpstr>Handling Exceptions</vt:lpstr>
      <vt:lpstr>Handling System Defined Exceptions</vt:lpstr>
      <vt:lpstr>Handling User Defined Exceptions</vt:lpstr>
      <vt:lpstr>Handling User Defined Exceptions</vt:lpstr>
      <vt:lpstr>Advantages of Exceptions</vt:lpstr>
      <vt:lpstr>Predefined System Exceptions</vt:lpstr>
      <vt:lpstr>Conditional Control Statements</vt:lpstr>
      <vt:lpstr>Conditional Control Statements (IF)</vt:lpstr>
      <vt:lpstr>Example - (IF-THEN)</vt:lpstr>
      <vt:lpstr>Example (IF-THEN-ELSE)</vt:lpstr>
      <vt:lpstr>Example (IF-THEN-ELSIF)</vt:lpstr>
      <vt:lpstr>Conditional Control Statements (CASE)</vt:lpstr>
      <vt:lpstr>External Procedures</vt:lpstr>
      <vt:lpstr>External Procedures</vt:lpstr>
      <vt:lpstr>Benefits of External Procedures</vt:lpstr>
      <vt:lpstr>External Procedures Execution process</vt:lpstr>
      <vt:lpstr>YouTube Links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Databases ADDB7322</dc:title>
  <dc:creator>Mulavhelesi</dc:creator>
  <cp:lastModifiedBy>Simukai Musiyiwa</cp:lastModifiedBy>
  <cp:revision>141</cp:revision>
  <dcterms:created xsi:type="dcterms:W3CDTF">2017-02-11T05:55:22Z</dcterms:created>
  <dcterms:modified xsi:type="dcterms:W3CDTF">2024-05-27T12:05:28Z</dcterms:modified>
</cp:coreProperties>
</file>